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5/16/2026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203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876778" y="98114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Rainforests Knowledge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Organiser Y1&amp;2 Term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6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776497"/>
              </p:ext>
            </p:extLst>
          </p:nvPr>
        </p:nvGraphicFramePr>
        <p:xfrm>
          <a:off x="104069" y="1138629"/>
          <a:ext cx="3431176" cy="3083662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431176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3304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71790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dirty="0" smtClean="0"/>
                        <a:t>Geography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smtClean="0"/>
                        <a:t>Rainforests are found near the equator between the tropic of Cancer and Capricorn.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smtClean="0"/>
                        <a:t>They</a:t>
                      </a:r>
                      <a:r>
                        <a:rPr lang="en-GB" sz="1200" b="0" baseline="0" dirty="0" smtClean="0"/>
                        <a:t> can be found in every continent except Antarctica.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/>
                        <a:t>They are located in countries such as Brazil, India, Peru, Mexico, Australia and Malaysia.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/>
                        <a:t>It usually rains every day and the average rainfall is 6cm every month.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/>
                        <a:t>About 30 million species of plants and animals live in tropical rainforests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/>
                        <a:t>Many things we have in our homes come from Rainforests, including chocolate, sugar, rubber, bamboo and many medicines..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82" y="98114"/>
            <a:ext cx="1040513" cy="1040513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65920"/>
              </p:ext>
            </p:extLst>
          </p:nvPr>
        </p:nvGraphicFramePr>
        <p:xfrm>
          <a:off x="164555" y="4454465"/>
          <a:ext cx="3332016" cy="1943670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32016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6596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1577707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1" baseline="0" dirty="0" smtClean="0"/>
                        <a:t>Science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Rainforests contain the widest range of plants of any other habitat in the World.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Parts of Plants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Plants need to grow.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Studies of Rainforest Animals.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722967"/>
              </p:ext>
            </p:extLst>
          </p:nvPr>
        </p:nvGraphicFramePr>
        <p:xfrm>
          <a:off x="6597610" y="3611003"/>
          <a:ext cx="5502399" cy="300864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63040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939359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5688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262798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the similarities and differences from my immediate environment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some of the things they have observed such as plants, animals, natural and found objects. 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 care and concern for living things and the environment. 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observations and explain why some things occur; talk about changes.</a:t>
                      </a:r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maps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atlases to locate countries and describe features studied.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Sketch maps of human and physical features.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describe the functions of different parts of flowering plants: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the requirements of plants for life and growth Investigate the way in which water is transported within plants  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the part that flowers play in the life cycle of flowering plants, including pollination, seed formation and seed dispersal. 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421402" y="50053"/>
            <a:ext cx="3397537" cy="496622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600785" y="879748"/>
            <a:ext cx="28150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Key Vocabulary</a:t>
            </a:r>
            <a:r>
              <a:rPr lang="en-GB" sz="1200" b="1" dirty="0" smtClean="0">
                <a:solidFill>
                  <a:schemeClr val="bg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Rainforest</a:t>
            </a:r>
            <a:r>
              <a:rPr lang="en-GB" sz="1200" dirty="0" smtClean="0"/>
              <a:t> – a forest near the equator that has lots of rain every year.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South America - </a:t>
            </a:r>
            <a:r>
              <a:rPr lang="en-GB" sz="1200" dirty="0" smtClean="0"/>
              <a:t>one of the seven continents which contains the Amazon river and the world’s largest rainforest.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Rainfall</a:t>
            </a:r>
            <a:r>
              <a:rPr lang="en-GB" sz="1200" dirty="0" smtClean="0"/>
              <a:t> – measured water that falls on an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Climate</a:t>
            </a:r>
            <a:r>
              <a:rPr lang="en-GB" sz="1200" dirty="0" smtClean="0"/>
              <a:t> – the average weather conditions over a long period of time.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Species</a:t>
            </a:r>
            <a:r>
              <a:rPr lang="en-GB" sz="1200" dirty="0" smtClean="0"/>
              <a:t> – a groups of similar plants or animals.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Tropical</a:t>
            </a:r>
            <a:r>
              <a:rPr lang="en-GB" sz="1200" dirty="0" smtClean="0"/>
              <a:t> – warm and hot throughout he year, but has </a:t>
            </a:r>
            <a:r>
              <a:rPr lang="en-GB" sz="1200" smtClean="0"/>
              <a:t>rainy seasons.</a:t>
            </a:r>
            <a:endParaRPr lang="en-GB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Microorganisms</a:t>
            </a:r>
            <a:r>
              <a:rPr lang="en-GB" sz="1200" dirty="0" smtClean="0"/>
              <a:t> – living things too small to be seen with the naked eye.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Deforestation</a:t>
            </a:r>
            <a:r>
              <a:rPr lang="en-GB" sz="1200" dirty="0" smtClean="0"/>
              <a:t> – the cutting down and clearing of large areas of forest.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/>
              <a:t>Equator</a:t>
            </a:r>
            <a:r>
              <a:rPr lang="en-GB" sz="1200" dirty="0" smtClean="0"/>
              <a:t> – imaginary circle running round the centre of the earth</a:t>
            </a:r>
            <a:endParaRPr lang="en-GB" sz="1200" dirty="0"/>
          </a:p>
        </p:txBody>
      </p:sp>
      <p:sp>
        <p:nvSpPr>
          <p:cNvPr id="9" name="AutoShape 6" descr="20 Retro Toys That Bring All the Nostalgic Fun | Cubb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9" name="Picture 18" descr="Describe the functions of various parts of a plant."/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078" y="5238659"/>
            <a:ext cx="1099844" cy="115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11,900+ Beautiful Frog Eye Stock Photos, Pictures &amp; Royalty-Free Images -  iStock"/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260" y="5766315"/>
            <a:ext cx="1509395" cy="1006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THE GREAT KAPOK TREE | Children's book by Lynne Cherry"/>
          <p:cNvPicPr/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48" t="5777" r="12311" b="4471"/>
          <a:stretch/>
        </p:blipFill>
        <p:spPr bwMode="auto">
          <a:xfrm>
            <a:off x="3652517" y="4828576"/>
            <a:ext cx="817880" cy="9620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 descr="http://www.storymuseum.org.uk/1001stories/upload_files/logo_90.jp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690" y="4732556"/>
            <a:ext cx="1129755" cy="866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Photo &amp; Art Print Watercolor sloth illustration"/>
          <p:cNvPicPr/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5" t="11291" b="11290"/>
          <a:stretch/>
        </p:blipFill>
        <p:spPr bwMode="auto">
          <a:xfrm>
            <a:off x="10075786" y="2363249"/>
            <a:ext cx="1323975" cy="11144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Picture 28" descr="Cocoa Beans"/>
          <p:cNvPicPr/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215" y="5818397"/>
            <a:ext cx="946905" cy="985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 descr="layers-of-rainforest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976" y="600775"/>
            <a:ext cx="2807335" cy="281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342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sam le breton</cp:lastModifiedBy>
  <cp:revision>28</cp:revision>
  <cp:lastPrinted>2024-05-30T12:59:35Z</cp:lastPrinted>
  <dcterms:created xsi:type="dcterms:W3CDTF">2023-03-23T10:05:22Z</dcterms:created>
  <dcterms:modified xsi:type="dcterms:W3CDTF">2026-05-16T16:05:32Z</dcterms:modified>
</cp:coreProperties>
</file>