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3" d="100"/>
          <a:sy n="93" d="100"/>
        </p:scale>
        <p:origin x="27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ina Phillips" userId="2a6dfcaa-372e-4217-b8e1-d1d457573628" providerId="ADAL" clId="{1CB20F75-F4D0-9540-9F88-D682A9855B0E}"/>
    <pc:docChg chg="modSld">
      <pc:chgData name="Carina Phillips" userId="2a6dfcaa-372e-4217-b8e1-d1d457573628" providerId="ADAL" clId="{1CB20F75-F4D0-9540-9F88-D682A9855B0E}" dt="2023-03-23T14:27:07.609" v="30" actId="20577"/>
      <pc:docMkLst>
        <pc:docMk/>
      </pc:docMkLst>
      <pc:sldChg chg="modSp">
        <pc:chgData name="Carina Phillips" userId="2a6dfcaa-372e-4217-b8e1-d1d457573628" providerId="ADAL" clId="{1CB20F75-F4D0-9540-9F88-D682A9855B0E}" dt="2023-03-23T14:27:07.609" v="30" actId="20577"/>
        <pc:sldMkLst>
          <pc:docMk/>
          <pc:sldMk cId="353103034" sldId="256"/>
        </pc:sldMkLst>
        <pc:spChg chg="mod">
          <ac:chgData name="Carina Phillips" userId="2a6dfcaa-372e-4217-b8e1-d1d457573628" providerId="ADAL" clId="{1CB20F75-F4D0-9540-9F88-D682A9855B0E}" dt="2023-03-23T14:27:07.609" v="30" actId="20577"/>
          <ac:spMkLst>
            <pc:docMk/>
            <pc:sldMk cId="353103034" sldId="256"/>
            <ac:spMk id="5" creationId="{CBA7EB3A-5B5D-7EB8-69DE-2A36B73B302B}"/>
          </ac:spMkLst>
        </pc:spChg>
      </pc:sldChg>
    </pc:docChg>
  </pc:docChgLst>
  <pc:docChgLst>
    <pc:chgData name="Carina Phillips" userId="2a6dfcaa-372e-4217-b8e1-d1d457573628" providerId="ADAL" clId="{49B96590-1712-6C43-BB37-A3D43FEF11E2}"/>
    <pc:docChg chg="modSld">
      <pc:chgData name="Carina Phillips" userId="2a6dfcaa-372e-4217-b8e1-d1d457573628" providerId="ADAL" clId="{49B96590-1712-6C43-BB37-A3D43FEF11E2}" dt="2023-03-23T15:11:16.106" v="36" actId="20577"/>
      <pc:docMkLst>
        <pc:docMk/>
      </pc:docMkLst>
      <pc:sldChg chg="modSp">
        <pc:chgData name="Carina Phillips" userId="2a6dfcaa-372e-4217-b8e1-d1d457573628" providerId="ADAL" clId="{49B96590-1712-6C43-BB37-A3D43FEF11E2}" dt="2023-03-23T15:11:16.106" v="36" actId="20577"/>
        <pc:sldMkLst>
          <pc:docMk/>
          <pc:sldMk cId="353103034" sldId="256"/>
        </pc:sldMkLst>
        <pc:spChg chg="mod">
          <ac:chgData name="Carina Phillips" userId="2a6dfcaa-372e-4217-b8e1-d1d457573628" providerId="ADAL" clId="{49B96590-1712-6C43-BB37-A3D43FEF11E2}" dt="2023-03-23T15:11:16.106" v="36" actId="20577"/>
          <ac:spMkLst>
            <pc:docMk/>
            <pc:sldMk cId="353103034" sldId="256"/>
            <ac:spMk id="5" creationId="{CBA7EB3A-5B5D-7EB8-69DE-2A36B73B302B}"/>
          </ac:spMkLst>
        </pc:spChg>
      </pc:sldChg>
    </pc:docChg>
  </pc:docChgLst>
  <pc:docChgLst>
    <pc:chgData name="Carina Phillips" userId="2a6dfcaa-372e-4217-b8e1-d1d457573628" providerId="ADAL" clId="{D852BACD-82CE-6849-8677-233D312B2D5B}"/>
    <pc:docChg chg="modSld">
      <pc:chgData name="Carina Phillips" userId="2a6dfcaa-372e-4217-b8e1-d1d457573628" providerId="ADAL" clId="{D852BACD-82CE-6849-8677-233D312B2D5B}" dt="2023-03-23T11:45:51.688" v="4" actId="14100"/>
      <pc:docMkLst>
        <pc:docMk/>
      </pc:docMkLst>
      <pc:sldChg chg="modSp">
        <pc:chgData name="Carina Phillips" userId="2a6dfcaa-372e-4217-b8e1-d1d457573628" providerId="ADAL" clId="{D852BACD-82CE-6849-8677-233D312B2D5B}" dt="2023-03-23T11:45:51.688" v="4" actId="14100"/>
        <pc:sldMkLst>
          <pc:docMk/>
          <pc:sldMk cId="353103034" sldId="256"/>
        </pc:sldMkLst>
        <pc:spChg chg="mod">
          <ac:chgData name="Carina Phillips" userId="2a6dfcaa-372e-4217-b8e1-d1d457573628" providerId="ADAL" clId="{D852BACD-82CE-6849-8677-233D312B2D5B}" dt="2023-03-23T11:45:51.688" v="4" actId="14100"/>
          <ac:spMkLst>
            <pc:docMk/>
            <pc:sldMk cId="353103034" sldId="256"/>
            <ac:spMk id="28" creationId="{FF4E2B29-4372-C120-FD7B-8DA36BEDAF49}"/>
          </ac:spMkLst>
        </pc:spChg>
        <pc:picChg chg="mod">
          <ac:chgData name="Carina Phillips" userId="2a6dfcaa-372e-4217-b8e1-d1d457573628" providerId="ADAL" clId="{D852BACD-82CE-6849-8677-233D312B2D5B}" dt="2023-03-23T11:45:33.783" v="0" actId="688"/>
          <ac:picMkLst>
            <pc:docMk/>
            <pc:sldMk cId="353103034" sldId="256"/>
            <ac:picMk id="27" creationId="{CEC86652-C5D0-16C6-4845-214E8E9656BA}"/>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ED503-1456-4F6D-D280-F8372D0C5DE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0B4C041D-52CF-0742-C2CA-32C2E1EB73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C787A77F-7F5C-769F-75F7-141CC86A7527}"/>
              </a:ext>
            </a:extLst>
          </p:cNvPr>
          <p:cNvSpPr>
            <a:spLocks noGrp="1"/>
          </p:cNvSpPr>
          <p:nvPr>
            <p:ph type="dt" sz="half" idx="10"/>
          </p:nvPr>
        </p:nvSpPr>
        <p:spPr/>
        <p:txBody>
          <a:bodyPr/>
          <a:lstStyle/>
          <a:p>
            <a:fld id="{BC8E40E7-3D18-D546-BD9E-44EDFD60962F}" type="datetimeFigureOut">
              <a:rPr lang="en-US" smtClean="0"/>
              <a:t>1/29/2024</a:t>
            </a:fld>
            <a:endParaRPr lang="en-US"/>
          </a:p>
        </p:txBody>
      </p:sp>
      <p:sp>
        <p:nvSpPr>
          <p:cNvPr id="5" name="Footer Placeholder 4">
            <a:extLst>
              <a:ext uri="{FF2B5EF4-FFF2-40B4-BE49-F238E27FC236}">
                <a16:creationId xmlns:a16="http://schemas.microsoft.com/office/drawing/2014/main" id="{4BBFB5E5-4A03-D33E-FE50-24E0799AD9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183947-7DBE-4ABC-7746-95F66823164E}"/>
              </a:ext>
            </a:extLst>
          </p:cNvPr>
          <p:cNvSpPr>
            <a:spLocks noGrp="1"/>
          </p:cNvSpPr>
          <p:nvPr>
            <p:ph type="sldNum" sz="quarter" idx="12"/>
          </p:nvPr>
        </p:nvSpPr>
        <p:spPr/>
        <p:txBody>
          <a:bodyPr/>
          <a:lstStyle/>
          <a:p>
            <a:fld id="{9694F9D1-EAB5-7E41-AECC-C5459850A96D}" type="slidenum">
              <a:rPr lang="en-US" smtClean="0"/>
              <a:t>‹#›</a:t>
            </a:fld>
            <a:endParaRPr lang="en-US"/>
          </a:p>
        </p:txBody>
      </p:sp>
    </p:spTree>
    <p:extLst>
      <p:ext uri="{BB962C8B-B14F-4D97-AF65-F5344CB8AC3E}">
        <p14:creationId xmlns:p14="http://schemas.microsoft.com/office/powerpoint/2010/main" val="2071575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A39B7-0B68-C10E-ECCF-2920643395D5}"/>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DE9BCC5-B465-F954-44B1-E2FF7E34305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F620FC6-F9E1-AC68-C063-3CB225A62D79}"/>
              </a:ext>
            </a:extLst>
          </p:cNvPr>
          <p:cNvSpPr>
            <a:spLocks noGrp="1"/>
          </p:cNvSpPr>
          <p:nvPr>
            <p:ph type="dt" sz="half" idx="10"/>
          </p:nvPr>
        </p:nvSpPr>
        <p:spPr/>
        <p:txBody>
          <a:bodyPr/>
          <a:lstStyle/>
          <a:p>
            <a:fld id="{BC8E40E7-3D18-D546-BD9E-44EDFD60962F}" type="datetimeFigureOut">
              <a:rPr lang="en-US" smtClean="0"/>
              <a:t>1/29/2024</a:t>
            </a:fld>
            <a:endParaRPr lang="en-US"/>
          </a:p>
        </p:txBody>
      </p:sp>
      <p:sp>
        <p:nvSpPr>
          <p:cNvPr id="5" name="Footer Placeholder 4">
            <a:extLst>
              <a:ext uri="{FF2B5EF4-FFF2-40B4-BE49-F238E27FC236}">
                <a16:creationId xmlns:a16="http://schemas.microsoft.com/office/drawing/2014/main" id="{51EFE2FB-EED2-1807-B7D8-1530E275BC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C450E3-7F90-A48E-92FC-1FFBA5CC4E79}"/>
              </a:ext>
            </a:extLst>
          </p:cNvPr>
          <p:cNvSpPr>
            <a:spLocks noGrp="1"/>
          </p:cNvSpPr>
          <p:nvPr>
            <p:ph type="sldNum" sz="quarter" idx="12"/>
          </p:nvPr>
        </p:nvSpPr>
        <p:spPr/>
        <p:txBody>
          <a:bodyPr/>
          <a:lstStyle/>
          <a:p>
            <a:fld id="{9694F9D1-EAB5-7E41-AECC-C5459850A96D}" type="slidenum">
              <a:rPr lang="en-US" smtClean="0"/>
              <a:t>‹#›</a:t>
            </a:fld>
            <a:endParaRPr lang="en-US"/>
          </a:p>
        </p:txBody>
      </p:sp>
    </p:spTree>
    <p:extLst>
      <p:ext uri="{BB962C8B-B14F-4D97-AF65-F5344CB8AC3E}">
        <p14:creationId xmlns:p14="http://schemas.microsoft.com/office/powerpoint/2010/main" val="3307131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F5DEC7-0003-D14C-3DC1-B91E0D651C9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74A85F3C-6E7C-BF3A-805C-6061295683D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CD15C97-74A4-3857-52D9-E3682E72D784}"/>
              </a:ext>
            </a:extLst>
          </p:cNvPr>
          <p:cNvSpPr>
            <a:spLocks noGrp="1"/>
          </p:cNvSpPr>
          <p:nvPr>
            <p:ph type="dt" sz="half" idx="10"/>
          </p:nvPr>
        </p:nvSpPr>
        <p:spPr/>
        <p:txBody>
          <a:bodyPr/>
          <a:lstStyle/>
          <a:p>
            <a:fld id="{BC8E40E7-3D18-D546-BD9E-44EDFD60962F}" type="datetimeFigureOut">
              <a:rPr lang="en-US" smtClean="0"/>
              <a:t>1/29/2024</a:t>
            </a:fld>
            <a:endParaRPr lang="en-US"/>
          </a:p>
        </p:txBody>
      </p:sp>
      <p:sp>
        <p:nvSpPr>
          <p:cNvPr id="5" name="Footer Placeholder 4">
            <a:extLst>
              <a:ext uri="{FF2B5EF4-FFF2-40B4-BE49-F238E27FC236}">
                <a16:creationId xmlns:a16="http://schemas.microsoft.com/office/drawing/2014/main" id="{2531E74C-70A1-F413-7BED-097E76F696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EA89F1-4269-6F3D-81E2-CEFE32C5BD36}"/>
              </a:ext>
            </a:extLst>
          </p:cNvPr>
          <p:cNvSpPr>
            <a:spLocks noGrp="1"/>
          </p:cNvSpPr>
          <p:nvPr>
            <p:ph type="sldNum" sz="quarter" idx="12"/>
          </p:nvPr>
        </p:nvSpPr>
        <p:spPr/>
        <p:txBody>
          <a:bodyPr/>
          <a:lstStyle/>
          <a:p>
            <a:fld id="{9694F9D1-EAB5-7E41-AECC-C5459850A96D}" type="slidenum">
              <a:rPr lang="en-US" smtClean="0"/>
              <a:t>‹#›</a:t>
            </a:fld>
            <a:endParaRPr lang="en-US"/>
          </a:p>
        </p:txBody>
      </p:sp>
    </p:spTree>
    <p:extLst>
      <p:ext uri="{BB962C8B-B14F-4D97-AF65-F5344CB8AC3E}">
        <p14:creationId xmlns:p14="http://schemas.microsoft.com/office/powerpoint/2010/main" val="1740133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DD485-DC85-39A6-4272-1E36681CD85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4DDD44E-BD94-F8E8-8BB6-EF40EEDFEAE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D5EAC54-BAF4-6811-A0F1-14C8F8E9B6F9}"/>
              </a:ext>
            </a:extLst>
          </p:cNvPr>
          <p:cNvSpPr>
            <a:spLocks noGrp="1"/>
          </p:cNvSpPr>
          <p:nvPr>
            <p:ph type="dt" sz="half" idx="10"/>
          </p:nvPr>
        </p:nvSpPr>
        <p:spPr/>
        <p:txBody>
          <a:bodyPr/>
          <a:lstStyle/>
          <a:p>
            <a:fld id="{BC8E40E7-3D18-D546-BD9E-44EDFD60962F}" type="datetimeFigureOut">
              <a:rPr lang="en-US" smtClean="0"/>
              <a:t>1/29/2024</a:t>
            </a:fld>
            <a:endParaRPr lang="en-US"/>
          </a:p>
        </p:txBody>
      </p:sp>
      <p:sp>
        <p:nvSpPr>
          <p:cNvPr id="5" name="Footer Placeholder 4">
            <a:extLst>
              <a:ext uri="{FF2B5EF4-FFF2-40B4-BE49-F238E27FC236}">
                <a16:creationId xmlns:a16="http://schemas.microsoft.com/office/drawing/2014/main" id="{88AAE932-0B8D-E18C-29C9-CCD6A914A4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0F9E40-AF71-A66F-372C-10AF9DD6512C}"/>
              </a:ext>
            </a:extLst>
          </p:cNvPr>
          <p:cNvSpPr>
            <a:spLocks noGrp="1"/>
          </p:cNvSpPr>
          <p:nvPr>
            <p:ph type="sldNum" sz="quarter" idx="12"/>
          </p:nvPr>
        </p:nvSpPr>
        <p:spPr/>
        <p:txBody>
          <a:bodyPr/>
          <a:lstStyle/>
          <a:p>
            <a:fld id="{9694F9D1-EAB5-7E41-AECC-C5459850A96D}" type="slidenum">
              <a:rPr lang="en-US" smtClean="0"/>
              <a:t>‹#›</a:t>
            </a:fld>
            <a:endParaRPr lang="en-US"/>
          </a:p>
        </p:txBody>
      </p:sp>
    </p:spTree>
    <p:extLst>
      <p:ext uri="{BB962C8B-B14F-4D97-AF65-F5344CB8AC3E}">
        <p14:creationId xmlns:p14="http://schemas.microsoft.com/office/powerpoint/2010/main" val="1251247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E05D4-B3FF-4831-250B-7B4B5354E58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02FF2A9-1AF1-C589-4265-0DC650D0D2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A4F5E23-1C6F-5B05-6A81-70548870E5EF}"/>
              </a:ext>
            </a:extLst>
          </p:cNvPr>
          <p:cNvSpPr>
            <a:spLocks noGrp="1"/>
          </p:cNvSpPr>
          <p:nvPr>
            <p:ph type="dt" sz="half" idx="10"/>
          </p:nvPr>
        </p:nvSpPr>
        <p:spPr/>
        <p:txBody>
          <a:bodyPr/>
          <a:lstStyle/>
          <a:p>
            <a:fld id="{BC8E40E7-3D18-D546-BD9E-44EDFD60962F}" type="datetimeFigureOut">
              <a:rPr lang="en-US" smtClean="0"/>
              <a:t>1/29/2024</a:t>
            </a:fld>
            <a:endParaRPr lang="en-US"/>
          </a:p>
        </p:txBody>
      </p:sp>
      <p:sp>
        <p:nvSpPr>
          <p:cNvPr id="5" name="Footer Placeholder 4">
            <a:extLst>
              <a:ext uri="{FF2B5EF4-FFF2-40B4-BE49-F238E27FC236}">
                <a16:creationId xmlns:a16="http://schemas.microsoft.com/office/drawing/2014/main" id="{BCD5FF1A-406E-9ABB-A911-8AF075C0FC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C85844-ABBC-14C9-962A-D0F6B5940364}"/>
              </a:ext>
            </a:extLst>
          </p:cNvPr>
          <p:cNvSpPr>
            <a:spLocks noGrp="1"/>
          </p:cNvSpPr>
          <p:nvPr>
            <p:ph type="sldNum" sz="quarter" idx="12"/>
          </p:nvPr>
        </p:nvSpPr>
        <p:spPr/>
        <p:txBody>
          <a:bodyPr/>
          <a:lstStyle/>
          <a:p>
            <a:fld id="{9694F9D1-EAB5-7E41-AECC-C5459850A96D}" type="slidenum">
              <a:rPr lang="en-US" smtClean="0"/>
              <a:t>‹#›</a:t>
            </a:fld>
            <a:endParaRPr lang="en-US"/>
          </a:p>
        </p:txBody>
      </p:sp>
    </p:spTree>
    <p:extLst>
      <p:ext uri="{BB962C8B-B14F-4D97-AF65-F5344CB8AC3E}">
        <p14:creationId xmlns:p14="http://schemas.microsoft.com/office/powerpoint/2010/main" val="2737893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090E1-6FCD-E264-4E12-05D99566D04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D356121-22C1-9E8B-0292-41F414253D57}"/>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44211FE3-B83B-1E2D-845E-5E82DEE608C7}"/>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75DC8138-ED14-E756-929F-0E3B5A130FCE}"/>
              </a:ext>
            </a:extLst>
          </p:cNvPr>
          <p:cNvSpPr>
            <a:spLocks noGrp="1"/>
          </p:cNvSpPr>
          <p:nvPr>
            <p:ph type="dt" sz="half" idx="10"/>
          </p:nvPr>
        </p:nvSpPr>
        <p:spPr/>
        <p:txBody>
          <a:bodyPr/>
          <a:lstStyle/>
          <a:p>
            <a:fld id="{BC8E40E7-3D18-D546-BD9E-44EDFD60962F}" type="datetimeFigureOut">
              <a:rPr lang="en-US" smtClean="0"/>
              <a:t>1/29/2024</a:t>
            </a:fld>
            <a:endParaRPr lang="en-US"/>
          </a:p>
        </p:txBody>
      </p:sp>
      <p:sp>
        <p:nvSpPr>
          <p:cNvPr id="6" name="Footer Placeholder 5">
            <a:extLst>
              <a:ext uri="{FF2B5EF4-FFF2-40B4-BE49-F238E27FC236}">
                <a16:creationId xmlns:a16="http://schemas.microsoft.com/office/drawing/2014/main" id="{5BDFBCBE-575E-8DF6-6A79-BCA8CB75CD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F3ACF4-36A2-BB79-B54B-AC5475D81857}"/>
              </a:ext>
            </a:extLst>
          </p:cNvPr>
          <p:cNvSpPr>
            <a:spLocks noGrp="1"/>
          </p:cNvSpPr>
          <p:nvPr>
            <p:ph type="sldNum" sz="quarter" idx="12"/>
          </p:nvPr>
        </p:nvSpPr>
        <p:spPr/>
        <p:txBody>
          <a:bodyPr/>
          <a:lstStyle/>
          <a:p>
            <a:fld id="{9694F9D1-EAB5-7E41-AECC-C5459850A96D}" type="slidenum">
              <a:rPr lang="en-US" smtClean="0"/>
              <a:t>‹#›</a:t>
            </a:fld>
            <a:endParaRPr lang="en-US"/>
          </a:p>
        </p:txBody>
      </p:sp>
    </p:spTree>
    <p:extLst>
      <p:ext uri="{BB962C8B-B14F-4D97-AF65-F5344CB8AC3E}">
        <p14:creationId xmlns:p14="http://schemas.microsoft.com/office/powerpoint/2010/main" val="2718522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40D65-C41E-312A-381D-EFC369E41FF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F43C461-B5B8-EC8B-7159-8FC607E433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8ADF5A6-D7C8-49B2-CBA1-79272A5204B0}"/>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02466D26-D8F6-11BA-ACE4-A82D4618E5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A6BFAEC-E557-896F-EE78-5F8C620183C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1E6DF991-89D7-8BB4-16F5-DAC6F0E49F3D}"/>
              </a:ext>
            </a:extLst>
          </p:cNvPr>
          <p:cNvSpPr>
            <a:spLocks noGrp="1"/>
          </p:cNvSpPr>
          <p:nvPr>
            <p:ph type="dt" sz="half" idx="10"/>
          </p:nvPr>
        </p:nvSpPr>
        <p:spPr/>
        <p:txBody>
          <a:bodyPr/>
          <a:lstStyle/>
          <a:p>
            <a:fld id="{BC8E40E7-3D18-D546-BD9E-44EDFD60962F}" type="datetimeFigureOut">
              <a:rPr lang="en-US" smtClean="0"/>
              <a:t>1/29/2024</a:t>
            </a:fld>
            <a:endParaRPr lang="en-US"/>
          </a:p>
        </p:txBody>
      </p:sp>
      <p:sp>
        <p:nvSpPr>
          <p:cNvPr id="8" name="Footer Placeholder 7">
            <a:extLst>
              <a:ext uri="{FF2B5EF4-FFF2-40B4-BE49-F238E27FC236}">
                <a16:creationId xmlns:a16="http://schemas.microsoft.com/office/drawing/2014/main" id="{10145967-DAC6-48EB-49D0-4084D6D113C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52A9F1E-2F86-6F2F-8AD3-07554B1A0CD1}"/>
              </a:ext>
            </a:extLst>
          </p:cNvPr>
          <p:cNvSpPr>
            <a:spLocks noGrp="1"/>
          </p:cNvSpPr>
          <p:nvPr>
            <p:ph type="sldNum" sz="quarter" idx="12"/>
          </p:nvPr>
        </p:nvSpPr>
        <p:spPr/>
        <p:txBody>
          <a:bodyPr/>
          <a:lstStyle/>
          <a:p>
            <a:fld id="{9694F9D1-EAB5-7E41-AECC-C5459850A96D}" type="slidenum">
              <a:rPr lang="en-US" smtClean="0"/>
              <a:t>‹#›</a:t>
            </a:fld>
            <a:endParaRPr lang="en-US"/>
          </a:p>
        </p:txBody>
      </p:sp>
    </p:spTree>
    <p:extLst>
      <p:ext uri="{BB962C8B-B14F-4D97-AF65-F5344CB8AC3E}">
        <p14:creationId xmlns:p14="http://schemas.microsoft.com/office/powerpoint/2010/main" val="2829004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6DCCD-003B-A7FA-2CF1-11335EC3D00E}"/>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DD0240B-FD80-5053-24DF-F1032F12CB03}"/>
              </a:ext>
            </a:extLst>
          </p:cNvPr>
          <p:cNvSpPr>
            <a:spLocks noGrp="1"/>
          </p:cNvSpPr>
          <p:nvPr>
            <p:ph type="dt" sz="half" idx="10"/>
          </p:nvPr>
        </p:nvSpPr>
        <p:spPr/>
        <p:txBody>
          <a:bodyPr/>
          <a:lstStyle/>
          <a:p>
            <a:fld id="{BC8E40E7-3D18-D546-BD9E-44EDFD60962F}" type="datetimeFigureOut">
              <a:rPr lang="en-US" smtClean="0"/>
              <a:t>1/29/2024</a:t>
            </a:fld>
            <a:endParaRPr lang="en-US"/>
          </a:p>
        </p:txBody>
      </p:sp>
      <p:sp>
        <p:nvSpPr>
          <p:cNvPr id="4" name="Footer Placeholder 3">
            <a:extLst>
              <a:ext uri="{FF2B5EF4-FFF2-40B4-BE49-F238E27FC236}">
                <a16:creationId xmlns:a16="http://schemas.microsoft.com/office/drawing/2014/main" id="{FA4D9A28-D101-10EE-43A4-AF397E3F7D5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E023F09-D3E9-6E09-60B8-9BB478CCDE51}"/>
              </a:ext>
            </a:extLst>
          </p:cNvPr>
          <p:cNvSpPr>
            <a:spLocks noGrp="1"/>
          </p:cNvSpPr>
          <p:nvPr>
            <p:ph type="sldNum" sz="quarter" idx="12"/>
          </p:nvPr>
        </p:nvSpPr>
        <p:spPr/>
        <p:txBody>
          <a:bodyPr/>
          <a:lstStyle/>
          <a:p>
            <a:fld id="{9694F9D1-EAB5-7E41-AECC-C5459850A96D}" type="slidenum">
              <a:rPr lang="en-US" smtClean="0"/>
              <a:t>‹#›</a:t>
            </a:fld>
            <a:endParaRPr lang="en-US"/>
          </a:p>
        </p:txBody>
      </p:sp>
    </p:spTree>
    <p:extLst>
      <p:ext uri="{BB962C8B-B14F-4D97-AF65-F5344CB8AC3E}">
        <p14:creationId xmlns:p14="http://schemas.microsoft.com/office/powerpoint/2010/main" val="1804713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77EC95-F48A-C712-E574-5191EFD268AD}"/>
              </a:ext>
            </a:extLst>
          </p:cNvPr>
          <p:cNvSpPr>
            <a:spLocks noGrp="1"/>
          </p:cNvSpPr>
          <p:nvPr>
            <p:ph type="dt" sz="half" idx="10"/>
          </p:nvPr>
        </p:nvSpPr>
        <p:spPr/>
        <p:txBody>
          <a:bodyPr/>
          <a:lstStyle/>
          <a:p>
            <a:fld id="{BC8E40E7-3D18-D546-BD9E-44EDFD60962F}" type="datetimeFigureOut">
              <a:rPr lang="en-US" smtClean="0"/>
              <a:t>1/29/2024</a:t>
            </a:fld>
            <a:endParaRPr lang="en-US"/>
          </a:p>
        </p:txBody>
      </p:sp>
      <p:sp>
        <p:nvSpPr>
          <p:cNvPr id="3" name="Footer Placeholder 2">
            <a:extLst>
              <a:ext uri="{FF2B5EF4-FFF2-40B4-BE49-F238E27FC236}">
                <a16:creationId xmlns:a16="http://schemas.microsoft.com/office/drawing/2014/main" id="{E0C59DB7-9206-AF9E-D09F-2514407C5FF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FE21F0A-6BD1-C984-8875-CCA06018F32B}"/>
              </a:ext>
            </a:extLst>
          </p:cNvPr>
          <p:cNvSpPr>
            <a:spLocks noGrp="1"/>
          </p:cNvSpPr>
          <p:nvPr>
            <p:ph type="sldNum" sz="quarter" idx="12"/>
          </p:nvPr>
        </p:nvSpPr>
        <p:spPr/>
        <p:txBody>
          <a:bodyPr/>
          <a:lstStyle/>
          <a:p>
            <a:fld id="{9694F9D1-EAB5-7E41-AECC-C5459850A96D}" type="slidenum">
              <a:rPr lang="en-US" smtClean="0"/>
              <a:t>‹#›</a:t>
            </a:fld>
            <a:endParaRPr lang="en-US"/>
          </a:p>
        </p:txBody>
      </p:sp>
    </p:spTree>
    <p:extLst>
      <p:ext uri="{BB962C8B-B14F-4D97-AF65-F5344CB8AC3E}">
        <p14:creationId xmlns:p14="http://schemas.microsoft.com/office/powerpoint/2010/main" val="3460107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35BCD-FF9A-EAA0-D61C-2A2CEE74B01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E349EAA7-B3FC-92E7-7145-A960E135CF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AE07EAC8-27F2-9AC3-2445-1ECE2B26FE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181C729-CDB4-F3DA-79CC-FD218A3979E6}"/>
              </a:ext>
            </a:extLst>
          </p:cNvPr>
          <p:cNvSpPr>
            <a:spLocks noGrp="1"/>
          </p:cNvSpPr>
          <p:nvPr>
            <p:ph type="dt" sz="half" idx="10"/>
          </p:nvPr>
        </p:nvSpPr>
        <p:spPr/>
        <p:txBody>
          <a:bodyPr/>
          <a:lstStyle/>
          <a:p>
            <a:fld id="{BC8E40E7-3D18-D546-BD9E-44EDFD60962F}" type="datetimeFigureOut">
              <a:rPr lang="en-US" smtClean="0"/>
              <a:t>1/29/2024</a:t>
            </a:fld>
            <a:endParaRPr lang="en-US"/>
          </a:p>
        </p:txBody>
      </p:sp>
      <p:sp>
        <p:nvSpPr>
          <p:cNvPr id="6" name="Footer Placeholder 5">
            <a:extLst>
              <a:ext uri="{FF2B5EF4-FFF2-40B4-BE49-F238E27FC236}">
                <a16:creationId xmlns:a16="http://schemas.microsoft.com/office/drawing/2014/main" id="{92E70468-7AA3-8F2A-CCFA-C7A592C3D1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49E8AC-9729-AD9F-0F83-D736EC4F8A64}"/>
              </a:ext>
            </a:extLst>
          </p:cNvPr>
          <p:cNvSpPr>
            <a:spLocks noGrp="1"/>
          </p:cNvSpPr>
          <p:nvPr>
            <p:ph type="sldNum" sz="quarter" idx="12"/>
          </p:nvPr>
        </p:nvSpPr>
        <p:spPr/>
        <p:txBody>
          <a:bodyPr/>
          <a:lstStyle/>
          <a:p>
            <a:fld id="{9694F9D1-EAB5-7E41-AECC-C5459850A96D}" type="slidenum">
              <a:rPr lang="en-US" smtClean="0"/>
              <a:t>‹#›</a:t>
            </a:fld>
            <a:endParaRPr lang="en-US"/>
          </a:p>
        </p:txBody>
      </p:sp>
    </p:spTree>
    <p:extLst>
      <p:ext uri="{BB962C8B-B14F-4D97-AF65-F5344CB8AC3E}">
        <p14:creationId xmlns:p14="http://schemas.microsoft.com/office/powerpoint/2010/main" val="4207146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93BED-85E4-39EC-D580-413CAD9F604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E8F53E25-2E93-2339-99C3-76D1DB2892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6E37D75-46D2-4349-E899-9F8934D9E3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DF7ED80-7B37-887C-0001-3F54C8AC8042}"/>
              </a:ext>
            </a:extLst>
          </p:cNvPr>
          <p:cNvSpPr>
            <a:spLocks noGrp="1"/>
          </p:cNvSpPr>
          <p:nvPr>
            <p:ph type="dt" sz="half" idx="10"/>
          </p:nvPr>
        </p:nvSpPr>
        <p:spPr/>
        <p:txBody>
          <a:bodyPr/>
          <a:lstStyle/>
          <a:p>
            <a:fld id="{BC8E40E7-3D18-D546-BD9E-44EDFD60962F}" type="datetimeFigureOut">
              <a:rPr lang="en-US" smtClean="0"/>
              <a:t>1/29/2024</a:t>
            </a:fld>
            <a:endParaRPr lang="en-US"/>
          </a:p>
        </p:txBody>
      </p:sp>
      <p:sp>
        <p:nvSpPr>
          <p:cNvPr id="6" name="Footer Placeholder 5">
            <a:extLst>
              <a:ext uri="{FF2B5EF4-FFF2-40B4-BE49-F238E27FC236}">
                <a16:creationId xmlns:a16="http://schemas.microsoft.com/office/drawing/2014/main" id="{86B102FB-E9B3-EF81-A780-3CE4706211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568997-974B-B3D1-9392-339730C1E0A7}"/>
              </a:ext>
            </a:extLst>
          </p:cNvPr>
          <p:cNvSpPr>
            <a:spLocks noGrp="1"/>
          </p:cNvSpPr>
          <p:nvPr>
            <p:ph type="sldNum" sz="quarter" idx="12"/>
          </p:nvPr>
        </p:nvSpPr>
        <p:spPr/>
        <p:txBody>
          <a:bodyPr/>
          <a:lstStyle/>
          <a:p>
            <a:fld id="{9694F9D1-EAB5-7E41-AECC-C5459850A96D}" type="slidenum">
              <a:rPr lang="en-US" smtClean="0"/>
              <a:t>‹#›</a:t>
            </a:fld>
            <a:endParaRPr lang="en-US"/>
          </a:p>
        </p:txBody>
      </p:sp>
    </p:spTree>
    <p:extLst>
      <p:ext uri="{BB962C8B-B14F-4D97-AF65-F5344CB8AC3E}">
        <p14:creationId xmlns:p14="http://schemas.microsoft.com/office/powerpoint/2010/main" val="2042349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87ABAC-5EDE-D627-C261-14184720DF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81D35A3-B5D3-6E6E-8821-72221EBA74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8774189-2E7A-3D84-43E7-83C17CF8D5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8E40E7-3D18-D546-BD9E-44EDFD60962F}" type="datetimeFigureOut">
              <a:rPr lang="en-US" smtClean="0"/>
              <a:t>1/29/2024</a:t>
            </a:fld>
            <a:endParaRPr lang="en-US"/>
          </a:p>
        </p:txBody>
      </p:sp>
      <p:sp>
        <p:nvSpPr>
          <p:cNvPr id="5" name="Footer Placeholder 4">
            <a:extLst>
              <a:ext uri="{FF2B5EF4-FFF2-40B4-BE49-F238E27FC236}">
                <a16:creationId xmlns:a16="http://schemas.microsoft.com/office/drawing/2014/main" id="{FF830C35-7001-CE8C-1613-3EAEE0E042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5B5D40-620E-AE1B-D88A-596FC242F8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94F9D1-EAB5-7E41-AECC-C5459850A96D}" type="slidenum">
              <a:rPr lang="en-US" smtClean="0"/>
              <a:t>‹#›</a:t>
            </a:fld>
            <a:endParaRPr lang="en-US"/>
          </a:p>
        </p:txBody>
      </p:sp>
    </p:spTree>
    <p:extLst>
      <p:ext uri="{BB962C8B-B14F-4D97-AF65-F5344CB8AC3E}">
        <p14:creationId xmlns:p14="http://schemas.microsoft.com/office/powerpoint/2010/main" val="9700714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158"/>
            <a:lum/>
          </a:blip>
          <a:srcRect/>
          <a:stretch>
            <a:fillRect t="-17000" b="-17000"/>
          </a:stretch>
        </a:blip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BA7EB3A-5B5D-7EB8-69DE-2A36B73B302B}"/>
              </a:ext>
            </a:extLst>
          </p:cNvPr>
          <p:cNvSpPr txBox="1"/>
          <p:nvPr/>
        </p:nvSpPr>
        <p:spPr>
          <a:xfrm>
            <a:off x="1876778" y="167700"/>
            <a:ext cx="8438444" cy="369332"/>
          </a:xfrm>
          <a:prstGeom prst="rect">
            <a:avLst/>
          </a:prstGeom>
          <a:solidFill>
            <a:schemeClr val="accent1">
              <a:lumMod val="75000"/>
            </a:schemeClr>
          </a:solidFill>
        </p:spPr>
        <p:txBody>
          <a:bodyPr wrap="square" rtlCol="0">
            <a:spAutoFit/>
          </a:bodyPr>
          <a:lstStyle/>
          <a:p>
            <a:pPr algn="ctr"/>
            <a:r>
              <a:rPr lang="en-GB" b="1" dirty="0" smtClean="0">
                <a:solidFill>
                  <a:schemeClr val="bg1"/>
                </a:solidFill>
                <a:latin typeface="Century Gothic" panose="020F0502020204030204" pitchFamily="34" charset="0"/>
              </a:rPr>
              <a:t>World War II </a:t>
            </a:r>
            <a:r>
              <a:rPr lang="en-GB" b="1" dirty="0">
                <a:solidFill>
                  <a:schemeClr val="bg1"/>
                </a:solidFill>
                <a:latin typeface="Century Gothic" panose="020F0502020204030204" pitchFamily="34" charset="0"/>
              </a:rPr>
              <a:t>Knowledge Organiser Y5-6 </a:t>
            </a:r>
            <a:r>
              <a:rPr lang="en-GB" b="1">
                <a:solidFill>
                  <a:schemeClr val="bg1"/>
                </a:solidFill>
                <a:latin typeface="Century Gothic" panose="020F0502020204030204" pitchFamily="34" charset="0"/>
              </a:rPr>
              <a:t>Term </a:t>
            </a:r>
            <a:r>
              <a:rPr lang="en-GB" b="1" smtClean="0">
                <a:solidFill>
                  <a:schemeClr val="bg1"/>
                </a:solidFill>
                <a:latin typeface="Century Gothic" panose="020F0502020204030204" pitchFamily="34" charset="0"/>
              </a:rPr>
              <a:t>3</a:t>
            </a:r>
            <a:endParaRPr lang="en-US" b="1" dirty="0">
              <a:solidFill>
                <a:schemeClr val="bg1"/>
              </a:solidFill>
              <a:latin typeface="Century Gothic" panose="020F0502020204030204" pitchFamily="34" charset="0"/>
            </a:endParaRPr>
          </a:p>
        </p:txBody>
      </p:sp>
      <p:sp>
        <p:nvSpPr>
          <p:cNvPr id="11" name="TextBox 10">
            <a:extLst>
              <a:ext uri="{FF2B5EF4-FFF2-40B4-BE49-F238E27FC236}">
                <a16:creationId xmlns:a16="http://schemas.microsoft.com/office/drawing/2014/main" id="{E0A8C247-9746-96C3-2938-F9AAE3065F85}"/>
              </a:ext>
            </a:extLst>
          </p:cNvPr>
          <p:cNvSpPr txBox="1"/>
          <p:nvPr/>
        </p:nvSpPr>
        <p:spPr>
          <a:xfrm>
            <a:off x="383822" y="1216377"/>
            <a:ext cx="2537178" cy="1828800"/>
          </a:xfrm>
          <a:prstGeom prst="rect">
            <a:avLst/>
          </a:prstGeom>
          <a:noFill/>
        </p:spPr>
        <p:txBody>
          <a:bodyPr wrap="square" rtlCol="0">
            <a:spAutoFit/>
          </a:bodyPr>
          <a:lstStyle/>
          <a:p>
            <a:pPr algn="l"/>
            <a:endParaRPr lang="en-US" dirty="0"/>
          </a:p>
        </p:txBody>
      </p:sp>
      <p:graphicFrame>
        <p:nvGraphicFramePr>
          <p:cNvPr id="15" name="Table 15">
            <a:extLst>
              <a:ext uri="{FF2B5EF4-FFF2-40B4-BE49-F238E27FC236}">
                <a16:creationId xmlns:a16="http://schemas.microsoft.com/office/drawing/2014/main" id="{D23FC306-FBF0-18DB-31D0-B39C510F7339}"/>
              </a:ext>
            </a:extLst>
          </p:cNvPr>
          <p:cNvGraphicFramePr>
            <a:graphicFrameLocks noGrp="1"/>
          </p:cNvGraphicFramePr>
          <p:nvPr>
            <p:extLst>
              <p:ext uri="{D42A27DB-BD31-4B8C-83A1-F6EECF244321}">
                <p14:modId xmlns:p14="http://schemas.microsoft.com/office/powerpoint/2010/main" val="3014889653"/>
              </p:ext>
            </p:extLst>
          </p:nvPr>
        </p:nvGraphicFramePr>
        <p:xfrm>
          <a:off x="226694" y="1351681"/>
          <a:ext cx="3316422" cy="5398207"/>
        </p:xfrm>
        <a:graphic>
          <a:graphicData uri="http://schemas.openxmlformats.org/drawingml/2006/table">
            <a:tbl>
              <a:tblPr firstRow="1" bandRow="1" bandCol="1">
                <a:tableStyleId>{FABFCF23-3B69-468F-B69F-88F6DE6A72F2}</a:tableStyleId>
              </a:tblPr>
              <a:tblGrid>
                <a:gridCol w="3316422">
                  <a:extLst>
                    <a:ext uri="{9D8B030D-6E8A-4147-A177-3AD203B41FA5}">
                      <a16:colId xmlns:a16="http://schemas.microsoft.com/office/drawing/2014/main" val="2252701975"/>
                    </a:ext>
                  </a:extLst>
                </a:gridCol>
              </a:tblGrid>
              <a:tr h="440670">
                <a:tc>
                  <a:txBody>
                    <a:bodyPr/>
                    <a:lstStyle/>
                    <a:p>
                      <a:pPr algn="ctr"/>
                      <a:r>
                        <a:rPr lang="en-GB" sz="1600" dirty="0"/>
                        <a:t>Key Knowledge</a:t>
                      </a:r>
                      <a:r>
                        <a:rPr lang="en-GB" dirty="0"/>
                        <a:t> </a:t>
                      </a:r>
                      <a:endParaRPr lang="en-US" dirty="0"/>
                    </a:p>
                  </a:txBody>
                  <a:tcPr>
                    <a:solidFill>
                      <a:schemeClr val="accent1">
                        <a:lumMod val="75000"/>
                      </a:schemeClr>
                    </a:solidFill>
                  </a:tcPr>
                </a:tc>
                <a:extLst>
                  <a:ext uri="{0D108BD9-81ED-4DB2-BD59-A6C34878D82A}">
                    <a16:rowId xmlns:a16="http://schemas.microsoft.com/office/drawing/2014/main" val="866030784"/>
                  </a:ext>
                </a:extLst>
              </a:tr>
              <a:tr h="4957537">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smtClean="0"/>
                        <a:t>To</a:t>
                      </a:r>
                      <a:r>
                        <a:rPr lang="en-GB" sz="1200" baseline="0" dirty="0" smtClean="0"/>
                        <a:t> explain why WW2 began. </a:t>
                      </a:r>
                      <a:r>
                        <a:rPr lang="en-GB" sz="1200" dirty="0" smtClean="0"/>
                        <a:t>The leader of Germany, Adolf Hitler, had plans to take over other countries. In March 1938, Germany invaded and annexed Austria, which made other countries worried. On 29th September 1938, British, French, German and Italian leaders signed a treaty called the Munich Agreement. </a:t>
                      </a:r>
                    </a:p>
                    <a:p>
                      <a:pPr marL="285750" indent="-285750">
                        <a:buFont typeface="Arial" panose="020B0604020202020204" pitchFamily="34" charset="0"/>
                        <a:buChar char="•"/>
                      </a:pPr>
                      <a:r>
                        <a:rPr lang="en-GB" sz="1200" dirty="0" smtClean="0"/>
                        <a:t>To understand why</a:t>
                      </a:r>
                      <a:r>
                        <a:rPr lang="en-GB" sz="1200" baseline="0" dirty="0" smtClean="0"/>
                        <a:t> people were evacuated.</a:t>
                      </a:r>
                    </a:p>
                    <a:p>
                      <a:pPr marL="285750" indent="-285750">
                        <a:buFont typeface="Arial" panose="020B0604020202020204" pitchFamily="34" charset="0"/>
                        <a:buChar char="•"/>
                      </a:pPr>
                      <a:r>
                        <a:rPr lang="en-GB" sz="1200" baseline="0" dirty="0" smtClean="0"/>
                        <a:t>Evacuation happened in waves, beginning on 1st September 1939. Other waves occurred at the start of the Battle of Britain and at the start of the Blitz. </a:t>
                      </a:r>
                    </a:p>
                    <a:p>
                      <a:pPr marL="285750" indent="-285750">
                        <a:buFont typeface="Arial" panose="020B0604020202020204" pitchFamily="34" charset="0"/>
                        <a:buChar char="•"/>
                      </a:pPr>
                      <a:r>
                        <a:rPr lang="en-GB" sz="1200" baseline="0" dirty="0" smtClean="0"/>
                        <a:t>To understand why rationing was introduced during WW2. </a:t>
                      </a:r>
                      <a:r>
                        <a:rPr lang="en-GB" sz="1200" dirty="0" smtClean="0"/>
                        <a:t>Supply ships were targeted by German bombers and it was necessary to conserve as much food as possible. Rationing meant that each person was only allowed a fixed amount of foods.</a:t>
                      </a:r>
                    </a:p>
                    <a:p>
                      <a:pPr marL="285750" indent="-285750">
                        <a:buFont typeface="Arial" panose="020B0604020202020204" pitchFamily="34" charset="0"/>
                        <a:buChar char="•"/>
                      </a:pPr>
                      <a:r>
                        <a:rPr lang="en-GB" sz="1200" dirty="0" smtClean="0"/>
                        <a:t>The</a:t>
                      </a:r>
                      <a:r>
                        <a:rPr lang="en-GB" sz="1200" baseline="0" dirty="0" smtClean="0"/>
                        <a:t> role of women in WW2. W</a:t>
                      </a:r>
                      <a:r>
                        <a:rPr lang="en-GB" sz="1200" dirty="0" smtClean="0"/>
                        <a:t>hen men were called up for active service, women were needed to do jobs such as making weapons, driving buses and trains or working in engineering or shipbuilding. Some joined the armed forces </a:t>
                      </a:r>
                      <a:r>
                        <a:rPr lang="en-GB" sz="1200" smtClean="0"/>
                        <a:t>themselves.</a:t>
                      </a:r>
                      <a:endParaRPr lang="en-GB" sz="1200" dirty="0"/>
                    </a:p>
                  </a:txBody>
                  <a:tcPr/>
                </a:tc>
                <a:extLst>
                  <a:ext uri="{0D108BD9-81ED-4DB2-BD59-A6C34878D82A}">
                    <a16:rowId xmlns:a16="http://schemas.microsoft.com/office/drawing/2014/main" val="3568527436"/>
                  </a:ext>
                </a:extLst>
              </a:tr>
            </a:tbl>
          </a:graphicData>
        </a:graphic>
      </p:graphicFrame>
      <p:pic>
        <p:nvPicPr>
          <p:cNvPr id="18" name="Picture 17" descr="/var/folders/vg/dysvlmrd141gyh1tfgrkz5qw0000gn/T/com.microsoft.Word/Content.MSO/16611076.tmp">
            <a:extLst>
              <a:ext uri="{FF2B5EF4-FFF2-40B4-BE49-F238E27FC236}">
                <a16:creationId xmlns:a16="http://schemas.microsoft.com/office/drawing/2014/main" id="{620322D0-FFFA-1F3B-89EB-DDA3B56743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822" y="147009"/>
            <a:ext cx="1143292" cy="1143292"/>
          </a:xfrm>
          <a:prstGeom prst="rect">
            <a:avLst/>
          </a:prstGeom>
        </p:spPr>
      </p:pic>
      <p:graphicFrame>
        <p:nvGraphicFramePr>
          <p:cNvPr id="20" name="Table 15">
            <a:extLst>
              <a:ext uri="{FF2B5EF4-FFF2-40B4-BE49-F238E27FC236}">
                <a16:creationId xmlns:a16="http://schemas.microsoft.com/office/drawing/2014/main" id="{5E7B7862-BA3D-32AF-B51A-689D2B3CB982}"/>
              </a:ext>
            </a:extLst>
          </p:cNvPr>
          <p:cNvGraphicFramePr>
            <a:graphicFrameLocks noGrp="1"/>
          </p:cNvGraphicFramePr>
          <p:nvPr>
            <p:extLst>
              <p:ext uri="{D42A27DB-BD31-4B8C-83A1-F6EECF244321}">
                <p14:modId xmlns:p14="http://schemas.microsoft.com/office/powerpoint/2010/main" val="3857143614"/>
              </p:ext>
            </p:extLst>
          </p:nvPr>
        </p:nvGraphicFramePr>
        <p:xfrm>
          <a:off x="6587373" y="621650"/>
          <a:ext cx="2685717" cy="2754121"/>
        </p:xfrm>
        <a:graphic>
          <a:graphicData uri="http://schemas.openxmlformats.org/drawingml/2006/table">
            <a:tbl>
              <a:tblPr firstRow="1" bandRow="1" bandCol="1">
                <a:tableStyleId>{FABFCF23-3B69-468F-B69F-88F6DE6A72F2}</a:tableStyleId>
              </a:tblPr>
              <a:tblGrid>
                <a:gridCol w="2685717">
                  <a:extLst>
                    <a:ext uri="{9D8B030D-6E8A-4147-A177-3AD203B41FA5}">
                      <a16:colId xmlns:a16="http://schemas.microsoft.com/office/drawing/2014/main" val="2252701975"/>
                    </a:ext>
                  </a:extLst>
                </a:gridCol>
              </a:tblGrid>
              <a:tr h="391074">
                <a:tc>
                  <a:txBody>
                    <a:bodyPr/>
                    <a:lstStyle/>
                    <a:p>
                      <a:pPr algn="ctr"/>
                      <a:r>
                        <a:rPr lang="en-GB" sz="1600" dirty="0"/>
                        <a:t>Links to Other Subjects</a:t>
                      </a:r>
                      <a:endParaRPr lang="en-US" sz="1600" dirty="0"/>
                    </a:p>
                  </a:txBody>
                  <a:tcPr>
                    <a:solidFill>
                      <a:schemeClr val="accent1">
                        <a:lumMod val="75000"/>
                      </a:schemeClr>
                    </a:solidFill>
                  </a:tcPr>
                </a:tc>
                <a:extLst>
                  <a:ext uri="{0D108BD9-81ED-4DB2-BD59-A6C34878D82A}">
                    <a16:rowId xmlns:a16="http://schemas.microsoft.com/office/drawing/2014/main" val="866030784"/>
                  </a:ext>
                </a:extLst>
              </a:tr>
              <a:tr h="2363047">
                <a:tc>
                  <a:txBody>
                    <a:bodyPr/>
                    <a:lstStyle/>
                    <a:p>
                      <a:pPr marL="0" indent="0">
                        <a:buFont typeface="Arial" panose="020B0604020202020204" pitchFamily="34" charset="0"/>
                        <a:buNone/>
                      </a:pPr>
                      <a:r>
                        <a:rPr lang="en-GB" sz="1200" dirty="0" smtClean="0"/>
                        <a:t>Art:</a:t>
                      </a:r>
                    </a:p>
                    <a:p>
                      <a:pPr marL="171450" indent="-171450">
                        <a:buFont typeface="Arial" panose="020B0604020202020204" pitchFamily="34" charset="0"/>
                        <a:buChar char="•"/>
                      </a:pPr>
                      <a:r>
                        <a:rPr lang="en-GB" sz="1200" dirty="0" smtClean="0"/>
                        <a:t>Use shading to add interesting effects to my drawings, using different grades of pencil.</a:t>
                      </a:r>
                    </a:p>
                    <a:p>
                      <a:pPr marL="171450" indent="-171450">
                        <a:buFont typeface="Arial" panose="020B0604020202020204" pitchFamily="34" charset="0"/>
                        <a:buChar char="•"/>
                      </a:pPr>
                      <a:r>
                        <a:rPr lang="en-GB" sz="1200" dirty="0" smtClean="0"/>
                        <a:t>Use a variety of different shaped lines to indicate movement in my drawings.</a:t>
                      </a:r>
                    </a:p>
                    <a:p>
                      <a:pPr marL="171450" indent="-171450">
                        <a:buFont typeface="Arial" panose="020B0604020202020204" pitchFamily="34" charset="0"/>
                        <a:buChar char="•"/>
                      </a:pPr>
                      <a:r>
                        <a:rPr lang="en-GB" sz="1200" dirty="0" smtClean="0"/>
                        <a:t>Use shading to show shadows and reflections on 3D shapes.</a:t>
                      </a:r>
                    </a:p>
                    <a:p>
                      <a:pPr marL="171450" indent="-171450">
                        <a:buFont typeface="Arial" panose="020B0604020202020204" pitchFamily="34" charset="0"/>
                        <a:buChar char="•"/>
                      </a:pPr>
                      <a:r>
                        <a:rPr lang="en-GB" sz="1200" dirty="0" smtClean="0"/>
                        <a:t>To</a:t>
                      </a:r>
                      <a:r>
                        <a:rPr lang="en-GB" sz="1200" baseline="0" dirty="0" smtClean="0"/>
                        <a:t> </a:t>
                      </a:r>
                      <a:r>
                        <a:rPr lang="en-GB" sz="1200" dirty="0" smtClean="0"/>
                        <a:t>study other artists’ drawings and experiment</a:t>
                      </a:r>
                      <a:r>
                        <a:rPr lang="en-GB" sz="1200" baseline="0" dirty="0" smtClean="0"/>
                        <a:t> </a:t>
                      </a:r>
                      <a:r>
                        <a:rPr lang="en-GB" sz="1200" dirty="0" smtClean="0"/>
                        <a:t>with some of these styles - Lowry</a:t>
                      </a:r>
                    </a:p>
                  </a:txBody>
                  <a:tcPr/>
                </a:tc>
                <a:extLst>
                  <a:ext uri="{0D108BD9-81ED-4DB2-BD59-A6C34878D82A}">
                    <a16:rowId xmlns:a16="http://schemas.microsoft.com/office/drawing/2014/main" val="3568527436"/>
                  </a:ext>
                </a:extLst>
              </a:tr>
            </a:tbl>
          </a:graphicData>
        </a:graphic>
      </p:graphicFrame>
      <p:graphicFrame>
        <p:nvGraphicFramePr>
          <p:cNvPr id="21" name="Table 21">
            <a:extLst>
              <a:ext uri="{FF2B5EF4-FFF2-40B4-BE49-F238E27FC236}">
                <a16:creationId xmlns:a16="http://schemas.microsoft.com/office/drawing/2014/main" id="{1E14F65E-7AD6-268C-7A3F-79483AD09A51}"/>
              </a:ext>
            </a:extLst>
          </p:cNvPr>
          <p:cNvGraphicFramePr>
            <a:graphicFrameLocks noGrp="1"/>
          </p:cNvGraphicFramePr>
          <p:nvPr>
            <p:extLst>
              <p:ext uri="{D42A27DB-BD31-4B8C-83A1-F6EECF244321}">
                <p14:modId xmlns:p14="http://schemas.microsoft.com/office/powerpoint/2010/main" val="3977839021"/>
              </p:ext>
            </p:extLst>
          </p:nvPr>
        </p:nvGraphicFramePr>
        <p:xfrm>
          <a:off x="6546640" y="3550128"/>
          <a:ext cx="5418666" cy="3205480"/>
        </p:xfrm>
        <a:graphic>
          <a:graphicData uri="http://schemas.openxmlformats.org/drawingml/2006/table">
            <a:tbl>
              <a:tblPr firstRow="1" bandRow="1">
                <a:tableStyleId>{22838BEF-8BB2-4498-84A7-C5851F593DF1}</a:tableStyleId>
              </a:tblPr>
              <a:tblGrid>
                <a:gridCol w="2709333">
                  <a:extLst>
                    <a:ext uri="{9D8B030D-6E8A-4147-A177-3AD203B41FA5}">
                      <a16:colId xmlns:a16="http://schemas.microsoft.com/office/drawing/2014/main" val="1358978135"/>
                    </a:ext>
                  </a:extLst>
                </a:gridCol>
                <a:gridCol w="2709333">
                  <a:extLst>
                    <a:ext uri="{9D8B030D-6E8A-4147-A177-3AD203B41FA5}">
                      <a16:colId xmlns:a16="http://schemas.microsoft.com/office/drawing/2014/main" val="3590121348"/>
                    </a:ext>
                  </a:extLst>
                </a:gridCol>
              </a:tblGrid>
              <a:tr h="370840">
                <a:tc>
                  <a:txBody>
                    <a:bodyPr/>
                    <a:lstStyle/>
                    <a:p>
                      <a:pPr algn="ctr"/>
                      <a:r>
                        <a:rPr lang="en-GB" sz="1600" dirty="0">
                          <a:solidFill>
                            <a:schemeClr val="bg1"/>
                          </a:solidFill>
                        </a:rPr>
                        <a:t>Prior Learning</a:t>
                      </a:r>
                      <a:endParaRPr lang="en-US" sz="1600" dirty="0">
                        <a:solidFill>
                          <a:schemeClr val="bg1"/>
                        </a:solidFill>
                      </a:endParaRPr>
                    </a:p>
                  </a:txBody>
                  <a:tcPr>
                    <a:solidFill>
                      <a:schemeClr val="accent1">
                        <a:lumMod val="75000"/>
                      </a:schemeClr>
                    </a:solidFill>
                  </a:tcPr>
                </a:tc>
                <a:tc>
                  <a:txBody>
                    <a:bodyPr/>
                    <a:lstStyle/>
                    <a:p>
                      <a:pPr algn="ctr"/>
                      <a:r>
                        <a:rPr lang="en-GB" sz="1600" dirty="0">
                          <a:solidFill>
                            <a:schemeClr val="bg1"/>
                          </a:solidFill>
                        </a:rPr>
                        <a:t>Preparing for the Future</a:t>
                      </a:r>
                      <a:endParaRPr lang="en-US" sz="1600" dirty="0">
                        <a:solidFill>
                          <a:schemeClr val="bg1"/>
                        </a:solidFill>
                      </a:endParaRPr>
                    </a:p>
                  </a:txBody>
                  <a:tcPr>
                    <a:solidFill>
                      <a:schemeClr val="accent1">
                        <a:lumMod val="75000"/>
                      </a:schemeClr>
                    </a:solidFill>
                  </a:tcPr>
                </a:tc>
                <a:extLst>
                  <a:ext uri="{0D108BD9-81ED-4DB2-BD59-A6C34878D82A}">
                    <a16:rowId xmlns:a16="http://schemas.microsoft.com/office/drawing/2014/main" val="654988077"/>
                  </a:ext>
                </a:extLst>
              </a:tr>
              <a:tr h="370840">
                <a:tc>
                  <a:txBody>
                    <a:bodyPr/>
                    <a:lstStyle/>
                    <a:p>
                      <a:r>
                        <a:rPr lang="en-GB" sz="1200" dirty="0" smtClean="0"/>
                        <a:t>Y3-4:</a:t>
                      </a:r>
                    </a:p>
                    <a:p>
                      <a:pPr marL="171450" indent="-171450">
                        <a:buFont typeface="Arial" panose="020B0604020202020204" pitchFamily="34" charset="0"/>
                        <a:buChar char="•"/>
                      </a:pPr>
                      <a:r>
                        <a:rPr lang="en-GB" sz="1200" dirty="0" smtClean="0"/>
                        <a:t>Changes</a:t>
                      </a:r>
                      <a:r>
                        <a:rPr lang="en-GB" sz="1200" baseline="0" dirty="0" smtClean="0"/>
                        <a:t> in Britain from Stone Age to Iron Age.</a:t>
                      </a:r>
                    </a:p>
                    <a:p>
                      <a:pPr marL="171450" indent="-171450">
                        <a:buFont typeface="Arial" panose="020B0604020202020204" pitchFamily="34" charset="0"/>
                        <a:buChar char="•"/>
                      </a:pPr>
                      <a:r>
                        <a:rPr lang="en-GB" sz="1200" baseline="0" dirty="0" smtClean="0"/>
                        <a:t>Describe events from the past using dates when things happened.</a:t>
                      </a:r>
                    </a:p>
                    <a:p>
                      <a:pPr marL="171450" indent="-171450">
                        <a:buFont typeface="Arial" panose="020B0604020202020204" pitchFamily="34" charset="0"/>
                        <a:buChar char="•"/>
                      </a:pPr>
                      <a:r>
                        <a:rPr lang="en-GB" sz="1200" baseline="0" dirty="0" smtClean="0"/>
                        <a:t>Use a timeline to order events and significant people for the period I am studying.</a:t>
                      </a:r>
                    </a:p>
                    <a:p>
                      <a:pPr marL="171450" indent="-171450">
                        <a:buFont typeface="Arial" panose="020B0604020202020204" pitchFamily="34" charset="0"/>
                        <a:buChar char="•"/>
                      </a:pPr>
                      <a:r>
                        <a:rPr lang="en-GB" sz="1200" baseline="0" dirty="0" smtClean="0"/>
                        <a:t>Suggest why certain events happened of people acted ad they did in history.</a:t>
                      </a:r>
                      <a:endParaRPr lang="en-GB" sz="1200" baseline="0" dirty="0"/>
                    </a:p>
                    <a:p>
                      <a:pPr marL="171450" indent="-171450">
                        <a:buFont typeface="Arial" panose="020B0604020202020204" pitchFamily="34" charset="0"/>
                        <a:buChar char="•"/>
                      </a:pPr>
                      <a:r>
                        <a:rPr lang="en-GB" sz="1200" baseline="0" dirty="0" smtClean="0"/>
                        <a:t>Explain how events from the past have shaped our lives today.</a:t>
                      </a:r>
                    </a:p>
                    <a:p>
                      <a:pPr marL="171450" indent="-171450">
                        <a:buFont typeface="Arial" panose="020B0604020202020204" pitchFamily="34" charset="0"/>
                        <a:buChar char="•"/>
                      </a:pPr>
                      <a:r>
                        <a:rPr lang="en-GB" sz="1200" baseline="0" dirty="0" smtClean="0"/>
                        <a:t>Identify differences in accounts of history and suggest reasons for these.</a:t>
                      </a:r>
                      <a:endParaRPr lang="en-GB" sz="1200" dirty="0"/>
                    </a:p>
                    <a:p>
                      <a:endParaRPr lang="en-GB" sz="1200" dirty="0"/>
                    </a:p>
                  </a:txBody>
                  <a:tcPr>
                    <a:solidFill>
                      <a:schemeClr val="accent1">
                        <a:lumMod val="20000"/>
                        <a:lumOff val="80000"/>
                      </a:schemeClr>
                    </a:solidFill>
                  </a:tcPr>
                </a:tc>
                <a:tc>
                  <a:txBody>
                    <a:bodyPr/>
                    <a:lstStyle/>
                    <a:p>
                      <a:r>
                        <a:rPr lang="en-US" sz="1200" dirty="0" smtClean="0"/>
                        <a:t>KS3:</a:t>
                      </a:r>
                    </a:p>
                    <a:p>
                      <a:pPr marL="171450" indent="-171450">
                        <a:buFont typeface="Arial" panose="020B0604020202020204" pitchFamily="34" charset="0"/>
                        <a:buChar char="•"/>
                      </a:pPr>
                      <a:r>
                        <a:rPr lang="en-GB" sz="1200" dirty="0" smtClean="0"/>
                        <a:t>Know and understand the history of these islands as a coherent, chronological narrative, from the earliest times to the present day: how people’s lives have shaped this nation and how Britain has influenced and been influenced by the wider world</a:t>
                      </a:r>
                    </a:p>
                    <a:p>
                      <a:pPr marL="171450" indent="-171450">
                        <a:buFont typeface="Arial" panose="020B0604020202020204" pitchFamily="34" charset="0"/>
                        <a:buChar char="•"/>
                      </a:pPr>
                      <a:r>
                        <a:rPr lang="en-GB" sz="1200" dirty="0" smtClean="0"/>
                        <a:t>Challenges for Britain, Europe and the wider world 1901 to the present day</a:t>
                      </a:r>
                      <a:endParaRPr lang="en-US" sz="1200" dirty="0"/>
                    </a:p>
                  </a:txBody>
                  <a:tcPr>
                    <a:solidFill>
                      <a:schemeClr val="accent1">
                        <a:lumMod val="20000"/>
                        <a:lumOff val="80000"/>
                      </a:schemeClr>
                    </a:solidFill>
                  </a:tcPr>
                </a:tc>
                <a:extLst>
                  <a:ext uri="{0D108BD9-81ED-4DB2-BD59-A6C34878D82A}">
                    <a16:rowId xmlns:a16="http://schemas.microsoft.com/office/drawing/2014/main" val="1771662387"/>
                  </a:ext>
                </a:extLst>
              </a:tr>
            </a:tbl>
          </a:graphicData>
        </a:graphic>
      </p:graphicFrame>
      <p:pic>
        <p:nvPicPr>
          <p:cNvPr id="27" name="Picture 27">
            <a:extLst>
              <a:ext uri="{FF2B5EF4-FFF2-40B4-BE49-F238E27FC236}">
                <a16:creationId xmlns:a16="http://schemas.microsoft.com/office/drawing/2014/main" id="{CEC86652-C5D0-16C6-4845-214E8E9656BA}"/>
              </a:ext>
            </a:extLst>
          </p:cNvPr>
          <p:cNvPicPr>
            <a:picLocks noChangeAspect="1"/>
          </p:cNvPicPr>
          <p:nvPr/>
        </p:nvPicPr>
        <p:blipFill rotWithShape="1">
          <a:blip r:embed="rId4">
            <a:extLst>
              <a:ext uri="{28A0092B-C50C-407E-A947-70E740481C1C}">
                <a14:useLocalDpi xmlns:a14="http://schemas.microsoft.com/office/drawing/2010/main" val="0"/>
              </a:ext>
            </a:extLst>
          </a:blip>
          <a:srcRect l="16914" t="6508" r="15887" b="15504"/>
          <a:stretch/>
        </p:blipFill>
        <p:spPr>
          <a:xfrm rot="183640">
            <a:off x="3521916" y="377683"/>
            <a:ext cx="3128986" cy="3205480"/>
          </a:xfrm>
          <a:prstGeom prst="rect">
            <a:avLst/>
          </a:prstGeom>
        </p:spPr>
      </p:pic>
      <p:sp>
        <p:nvSpPr>
          <p:cNvPr id="28" name="TextBox 27">
            <a:extLst>
              <a:ext uri="{FF2B5EF4-FFF2-40B4-BE49-F238E27FC236}">
                <a16:creationId xmlns:a16="http://schemas.microsoft.com/office/drawing/2014/main" id="{FF4E2B29-4372-C120-FD7B-8DA36BEDAF49}"/>
              </a:ext>
            </a:extLst>
          </p:cNvPr>
          <p:cNvSpPr txBox="1"/>
          <p:nvPr/>
        </p:nvSpPr>
        <p:spPr>
          <a:xfrm>
            <a:off x="3871239" y="922029"/>
            <a:ext cx="2430338" cy="3416320"/>
          </a:xfrm>
          <a:prstGeom prst="rect">
            <a:avLst/>
          </a:prstGeom>
          <a:noFill/>
        </p:spPr>
        <p:txBody>
          <a:bodyPr wrap="square" rtlCol="0">
            <a:spAutoFit/>
          </a:bodyPr>
          <a:lstStyle/>
          <a:p>
            <a:pPr algn="ctr"/>
            <a:r>
              <a:rPr lang="en-GB" sz="900" b="1" dirty="0"/>
              <a:t>Key Vocabulary</a:t>
            </a:r>
            <a:r>
              <a:rPr lang="en-GB" sz="900" b="1" dirty="0">
                <a:solidFill>
                  <a:schemeClr val="bg1"/>
                </a:solidFill>
              </a:rPr>
              <a:t> </a:t>
            </a:r>
          </a:p>
          <a:p>
            <a:r>
              <a:rPr lang="en-GB" sz="900" b="1" dirty="0"/>
              <a:t>Air-raid</a:t>
            </a:r>
            <a:r>
              <a:rPr lang="en-GB" sz="900" dirty="0"/>
              <a:t> </a:t>
            </a:r>
            <a:r>
              <a:rPr lang="en-GB" sz="900" dirty="0" smtClean="0"/>
              <a:t>- An </a:t>
            </a:r>
            <a:r>
              <a:rPr lang="en-GB" sz="900" dirty="0"/>
              <a:t>attack by enemy planes dropping bombs.</a:t>
            </a:r>
          </a:p>
          <a:p>
            <a:r>
              <a:rPr lang="en-GB" sz="900" b="1" dirty="0" smtClean="0"/>
              <a:t>Anderson shelter </a:t>
            </a:r>
            <a:r>
              <a:rPr lang="en-GB" sz="900" dirty="0" smtClean="0"/>
              <a:t>- A </a:t>
            </a:r>
            <a:r>
              <a:rPr lang="en-GB" sz="900" dirty="0"/>
              <a:t>small shelter made from corrugated steel to protect people in air-raids.</a:t>
            </a:r>
          </a:p>
          <a:p>
            <a:r>
              <a:rPr lang="en-GB" sz="900" b="1" dirty="0"/>
              <a:t>Allies </a:t>
            </a:r>
            <a:r>
              <a:rPr lang="en-GB" sz="900" b="1" dirty="0" smtClean="0"/>
              <a:t>Countries </a:t>
            </a:r>
            <a:r>
              <a:rPr lang="en-GB" sz="900" dirty="0" smtClean="0"/>
              <a:t>- </a:t>
            </a:r>
            <a:r>
              <a:rPr lang="en-GB" sz="900" dirty="0"/>
              <a:t>(including Britain, France, the Soviet Union and the USA) who fought the Axis Powers.</a:t>
            </a:r>
          </a:p>
          <a:p>
            <a:r>
              <a:rPr lang="en-GB" sz="900" b="1" dirty="0" smtClean="0"/>
              <a:t>Axis Powers - </a:t>
            </a:r>
            <a:r>
              <a:rPr lang="en-GB" sz="900" dirty="0" smtClean="0"/>
              <a:t>Germany</a:t>
            </a:r>
            <a:r>
              <a:rPr lang="en-GB" sz="900" dirty="0"/>
              <a:t>, Japan, Italy and other countries </a:t>
            </a:r>
            <a:r>
              <a:rPr lang="en-GB" sz="900" dirty="0" smtClean="0"/>
              <a:t>that </a:t>
            </a:r>
            <a:r>
              <a:rPr lang="en-GB" sz="900" dirty="0"/>
              <a:t>fought against the Allies.</a:t>
            </a:r>
          </a:p>
          <a:p>
            <a:r>
              <a:rPr lang="en-GB" sz="900" b="1" dirty="0" smtClean="0"/>
              <a:t>Blackout - </a:t>
            </a:r>
            <a:r>
              <a:rPr lang="en-GB" sz="900" dirty="0" smtClean="0"/>
              <a:t> </a:t>
            </a:r>
            <a:r>
              <a:rPr lang="en-GB" sz="900" dirty="0"/>
              <a:t>A wartime ban on streetlights and other lights at night, to reduce the risk of bombing by enemy planes.</a:t>
            </a:r>
          </a:p>
          <a:p>
            <a:r>
              <a:rPr lang="en-GB" sz="900" b="1" dirty="0" smtClean="0"/>
              <a:t>Blitz - </a:t>
            </a:r>
            <a:r>
              <a:rPr lang="en-GB" sz="900" dirty="0" smtClean="0"/>
              <a:t>A </a:t>
            </a:r>
            <a:r>
              <a:rPr lang="en-GB" sz="900" dirty="0"/>
              <a:t>prolonged period of German air raids on Britain. From the German ‘blitzkrieg’ which means ‘</a:t>
            </a:r>
            <a:r>
              <a:rPr lang="en-GB" sz="900" dirty="0" err="1" smtClean="0"/>
              <a:t>lightningwar</a:t>
            </a:r>
            <a:r>
              <a:rPr lang="en-GB" sz="900" dirty="0" smtClean="0"/>
              <a:t>’.</a:t>
            </a:r>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solidFill>
                <a:schemeClr val="bg1"/>
              </a:solidFill>
            </a:endParaRPr>
          </a:p>
        </p:txBody>
      </p:sp>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09325" y="3793146"/>
            <a:ext cx="2154167" cy="2738715"/>
          </a:xfrm>
          <a:prstGeom prst="rect">
            <a:avLst/>
          </a:prstGeom>
        </p:spPr>
      </p:pic>
      <p:pic>
        <p:nvPicPr>
          <p:cNvPr id="3" name="Picture 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439696" y="1080649"/>
            <a:ext cx="2525610" cy="189177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531030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755DC795A83AD4E8CDA3E0E6439A6EF" ma:contentTypeVersion="15" ma:contentTypeDescription="Create a new document." ma:contentTypeScope="" ma:versionID="f26ce905688bc206bb610f26605ba908">
  <xsd:schema xmlns:xsd="http://www.w3.org/2001/XMLSchema" xmlns:xs="http://www.w3.org/2001/XMLSchema" xmlns:p="http://schemas.microsoft.com/office/2006/metadata/properties" xmlns:ns3="95e602c3-ac30-4948-9009-691947a0aec4" xmlns:ns4="75dae19c-733a-4c55-84e6-65b91dcedde0" targetNamespace="http://schemas.microsoft.com/office/2006/metadata/properties" ma:root="true" ma:fieldsID="d7144c879e0c214210106c3816a5705c" ns3:_="" ns4:_="">
    <xsd:import namespace="95e602c3-ac30-4948-9009-691947a0aec4"/>
    <xsd:import namespace="75dae19c-733a-4c55-84e6-65b91dcedde0"/>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element ref="ns3:MediaServiceLocation"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e602c3-ac30-4948-9009-691947a0ae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5dae19c-733a-4c55-84e6-65b91dcedde0"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95e602c3-ac30-4948-9009-691947a0aec4" xsi:nil="true"/>
  </documentManagement>
</p:properties>
</file>

<file path=customXml/itemProps1.xml><?xml version="1.0" encoding="utf-8"?>
<ds:datastoreItem xmlns:ds="http://schemas.openxmlformats.org/officeDocument/2006/customXml" ds:itemID="{CE4648FE-9B3F-40F3-98B8-984D90CC8D2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e602c3-ac30-4948-9009-691947a0aec4"/>
    <ds:schemaRef ds:uri="75dae19c-733a-4c55-84e6-65b91dcedde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CD36983-F100-4CBA-87F9-1E1113F960ED}">
  <ds:schemaRefs>
    <ds:schemaRef ds:uri="http://schemas.microsoft.com/sharepoint/v3/contenttype/forms"/>
  </ds:schemaRefs>
</ds:datastoreItem>
</file>

<file path=customXml/itemProps3.xml><?xml version="1.0" encoding="utf-8"?>
<ds:datastoreItem xmlns:ds="http://schemas.openxmlformats.org/officeDocument/2006/customXml" ds:itemID="{8A5857C3-7F72-4FEE-ACF3-AD96DA9E3034}">
  <ds:schemaRefs>
    <ds:schemaRef ds:uri="http://purl.org/dc/elements/1.1/"/>
    <ds:schemaRef ds:uri="http://purl.org/dc/terms/"/>
    <ds:schemaRef ds:uri="http://schemas.microsoft.com/office/2006/documentManagement/types"/>
    <ds:schemaRef ds:uri="http://schemas.microsoft.com/office/2006/metadata/properties"/>
    <ds:schemaRef ds:uri="95e602c3-ac30-4948-9009-691947a0aec4"/>
    <ds:schemaRef ds:uri="http://www.w3.org/XML/1998/namespace"/>
    <ds:schemaRef ds:uri="http://purl.org/dc/dcmitype/"/>
    <ds:schemaRef ds:uri="http://schemas.microsoft.com/office/infopath/2007/PartnerControls"/>
    <ds:schemaRef ds:uri="http://schemas.openxmlformats.org/package/2006/metadata/core-properties"/>
    <ds:schemaRef ds:uri="75dae19c-733a-4c55-84e6-65b91dcedde0"/>
  </ds:schemaRefs>
</ds:datastoreItem>
</file>

<file path=docProps/app.xml><?xml version="1.0" encoding="utf-8"?>
<Properties xmlns="http://schemas.openxmlformats.org/officeDocument/2006/extended-properties" xmlns:vt="http://schemas.openxmlformats.org/officeDocument/2006/docPropsVTypes">
  <TotalTime>22</TotalTime>
  <Words>510</Words>
  <Application>Microsoft Office PowerPoint</Application>
  <PresentationFormat>Widescreen</PresentationFormat>
  <Paragraphs>37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Carina Phillips</dc:creator>
  <cp:lastModifiedBy>Carina Phillips</cp:lastModifiedBy>
  <cp:revision>11</cp:revision>
  <dcterms:created xsi:type="dcterms:W3CDTF">2023-03-23T10:05:22Z</dcterms:created>
  <dcterms:modified xsi:type="dcterms:W3CDTF">2024-01-29T10:20:45Z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0x010100C755DC795A83AD4E8CDA3E0E6439A6EF</vt:lpwstr>
  </property>
</Properties>
</file>