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ina Phillips" userId="2a6dfcaa-372e-4217-b8e1-d1d457573628" providerId="ADAL" clId="{D852BACD-82CE-6849-8677-233D312B2D5B}"/>
    <pc:docChg chg="modSld">
      <pc:chgData name="Carina Phillips" userId="2a6dfcaa-372e-4217-b8e1-d1d457573628" providerId="ADAL" clId="{D852BACD-82CE-6849-8677-233D312B2D5B}" dt="2023-03-23T11:45:51.688" v="4" actId="14100"/>
      <pc:docMkLst>
        <pc:docMk/>
      </pc:docMkLst>
      <pc:sldChg chg="modSp">
        <pc:chgData name="Carina Phillips" userId="2a6dfcaa-372e-4217-b8e1-d1d457573628" providerId="ADAL" clId="{D852BACD-82CE-6849-8677-233D312B2D5B}" dt="2023-03-23T11:45:51.688" v="4" actId="14100"/>
        <pc:sldMkLst>
          <pc:docMk/>
          <pc:sldMk cId="353103034" sldId="256"/>
        </pc:sldMkLst>
        <pc:spChg chg="mod">
          <ac:chgData name="Carina Phillips" userId="2a6dfcaa-372e-4217-b8e1-d1d457573628" providerId="ADAL" clId="{D852BACD-82CE-6849-8677-233D312B2D5B}" dt="2023-03-23T11:45:51.688" v="4" actId="14100"/>
          <ac:spMkLst>
            <pc:docMk/>
            <pc:sldMk cId="353103034" sldId="256"/>
            <ac:spMk id="28" creationId="{FF4E2B29-4372-C120-FD7B-8DA36BEDAF49}"/>
          </ac:spMkLst>
        </pc:spChg>
        <pc:picChg chg="mod">
          <ac:chgData name="Carina Phillips" userId="2a6dfcaa-372e-4217-b8e1-d1d457573628" providerId="ADAL" clId="{D852BACD-82CE-6849-8677-233D312B2D5B}" dt="2023-03-23T11:45:33.783" v="0" actId="688"/>
          <ac:picMkLst>
            <pc:docMk/>
            <pc:sldMk cId="353103034" sldId="256"/>
            <ac:picMk id="27" creationId="{CEC86652-C5D0-16C6-4845-214E8E9656BA}"/>
          </ac:picMkLst>
        </pc:picChg>
      </pc:sldChg>
    </pc:docChg>
  </pc:docChgLst>
  <pc:docChgLst>
    <pc:chgData name="Carina Phillips" userId="2a6dfcaa-372e-4217-b8e1-d1d457573628" providerId="ADAL" clId="{49B96590-1712-6C43-BB37-A3D43FEF11E2}"/>
    <pc:docChg chg="modSld">
      <pc:chgData name="Carina Phillips" userId="2a6dfcaa-372e-4217-b8e1-d1d457573628" providerId="ADAL" clId="{49B96590-1712-6C43-BB37-A3D43FEF11E2}" dt="2023-03-23T15:11:16.106" v="36" actId="20577"/>
      <pc:docMkLst>
        <pc:docMk/>
      </pc:docMkLst>
      <pc:sldChg chg="modSp">
        <pc:chgData name="Carina Phillips" userId="2a6dfcaa-372e-4217-b8e1-d1d457573628" providerId="ADAL" clId="{49B96590-1712-6C43-BB37-A3D43FEF11E2}" dt="2023-03-23T15:11:16.106" v="36" actId="20577"/>
        <pc:sldMkLst>
          <pc:docMk/>
          <pc:sldMk cId="353103034" sldId="256"/>
        </pc:sldMkLst>
        <pc:spChg chg="mod">
          <ac:chgData name="Carina Phillips" userId="2a6dfcaa-372e-4217-b8e1-d1d457573628" providerId="ADAL" clId="{49B96590-1712-6C43-BB37-A3D43FEF11E2}" dt="2023-03-23T15:11:16.106" v="36" actId="20577"/>
          <ac:spMkLst>
            <pc:docMk/>
            <pc:sldMk cId="353103034" sldId="256"/>
            <ac:spMk id="5" creationId="{CBA7EB3A-5B5D-7EB8-69DE-2A36B73B302B}"/>
          </ac:spMkLst>
        </pc:spChg>
      </pc:sldChg>
    </pc:docChg>
  </pc:docChgLst>
  <pc:docChgLst>
    <pc:chgData name="Carina Phillips" userId="2a6dfcaa-372e-4217-b8e1-d1d457573628" providerId="ADAL" clId="{1CB20F75-F4D0-9540-9F88-D682A9855B0E}"/>
    <pc:docChg chg="modSld">
      <pc:chgData name="Carina Phillips" userId="2a6dfcaa-372e-4217-b8e1-d1d457573628" providerId="ADAL" clId="{1CB20F75-F4D0-9540-9F88-D682A9855B0E}" dt="2023-03-23T14:27:07.609" v="30" actId="20577"/>
      <pc:docMkLst>
        <pc:docMk/>
      </pc:docMkLst>
      <pc:sldChg chg="modSp">
        <pc:chgData name="Carina Phillips" userId="2a6dfcaa-372e-4217-b8e1-d1d457573628" providerId="ADAL" clId="{1CB20F75-F4D0-9540-9F88-D682A9855B0E}" dt="2023-03-23T14:27:07.609" v="30" actId="20577"/>
        <pc:sldMkLst>
          <pc:docMk/>
          <pc:sldMk cId="353103034" sldId="256"/>
        </pc:sldMkLst>
        <pc:spChg chg="mod">
          <ac:chgData name="Carina Phillips" userId="2a6dfcaa-372e-4217-b8e1-d1d457573628" providerId="ADAL" clId="{1CB20F75-F4D0-9540-9F88-D682A9855B0E}" dt="2023-03-23T14:27:07.609" v="30" actId="20577"/>
          <ac:spMkLst>
            <pc:docMk/>
            <pc:sldMk cId="353103034" sldId="256"/>
            <ac:spMk id="5" creationId="{CBA7EB3A-5B5D-7EB8-69DE-2A36B73B302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ED503-1456-4F6D-D280-F8372D0C5DE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0B4C041D-52CF-0742-C2CA-32C2E1EB73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C787A77F-7F5C-769F-75F7-141CC86A7527}"/>
              </a:ext>
            </a:extLst>
          </p:cNvPr>
          <p:cNvSpPr>
            <a:spLocks noGrp="1"/>
          </p:cNvSpPr>
          <p:nvPr>
            <p:ph type="dt" sz="half" idx="10"/>
          </p:nvPr>
        </p:nvSpPr>
        <p:spPr/>
        <p:txBody>
          <a:bodyPr/>
          <a:lstStyle/>
          <a:p>
            <a:fld id="{BC8E40E7-3D18-D546-BD9E-44EDFD60962F}" type="datetimeFigureOut">
              <a:rPr lang="en-US" smtClean="0"/>
              <a:t>11/11/2025</a:t>
            </a:fld>
            <a:endParaRPr lang="en-US"/>
          </a:p>
        </p:txBody>
      </p:sp>
      <p:sp>
        <p:nvSpPr>
          <p:cNvPr id="5" name="Footer Placeholder 4">
            <a:extLst>
              <a:ext uri="{FF2B5EF4-FFF2-40B4-BE49-F238E27FC236}">
                <a16:creationId xmlns:a16="http://schemas.microsoft.com/office/drawing/2014/main" id="{4BBFB5E5-4A03-D33E-FE50-24E0799AD9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183947-7DBE-4ABC-7746-95F66823164E}"/>
              </a:ext>
            </a:extLst>
          </p:cNvPr>
          <p:cNvSpPr>
            <a:spLocks noGrp="1"/>
          </p:cNvSpPr>
          <p:nvPr>
            <p:ph type="sldNum" sz="quarter" idx="12"/>
          </p:nvPr>
        </p:nvSpPr>
        <p:spPr/>
        <p:txBody>
          <a:bodyPr/>
          <a:lstStyle/>
          <a:p>
            <a:fld id="{9694F9D1-EAB5-7E41-AECC-C5459850A96D}" type="slidenum">
              <a:rPr lang="en-US" smtClean="0"/>
              <a:t>‹#›</a:t>
            </a:fld>
            <a:endParaRPr lang="en-US"/>
          </a:p>
        </p:txBody>
      </p:sp>
    </p:spTree>
    <p:extLst>
      <p:ext uri="{BB962C8B-B14F-4D97-AF65-F5344CB8AC3E}">
        <p14:creationId xmlns:p14="http://schemas.microsoft.com/office/powerpoint/2010/main" val="2071575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A39B7-0B68-C10E-ECCF-2920643395D5}"/>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DE9BCC5-B465-F954-44B1-E2FF7E34305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F620FC6-F9E1-AC68-C063-3CB225A62D79}"/>
              </a:ext>
            </a:extLst>
          </p:cNvPr>
          <p:cNvSpPr>
            <a:spLocks noGrp="1"/>
          </p:cNvSpPr>
          <p:nvPr>
            <p:ph type="dt" sz="half" idx="10"/>
          </p:nvPr>
        </p:nvSpPr>
        <p:spPr/>
        <p:txBody>
          <a:bodyPr/>
          <a:lstStyle/>
          <a:p>
            <a:fld id="{BC8E40E7-3D18-D546-BD9E-44EDFD60962F}" type="datetimeFigureOut">
              <a:rPr lang="en-US" smtClean="0"/>
              <a:t>11/11/2025</a:t>
            </a:fld>
            <a:endParaRPr lang="en-US"/>
          </a:p>
        </p:txBody>
      </p:sp>
      <p:sp>
        <p:nvSpPr>
          <p:cNvPr id="5" name="Footer Placeholder 4">
            <a:extLst>
              <a:ext uri="{FF2B5EF4-FFF2-40B4-BE49-F238E27FC236}">
                <a16:creationId xmlns:a16="http://schemas.microsoft.com/office/drawing/2014/main" id="{51EFE2FB-EED2-1807-B7D8-1530E275BC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C450E3-7F90-A48E-92FC-1FFBA5CC4E79}"/>
              </a:ext>
            </a:extLst>
          </p:cNvPr>
          <p:cNvSpPr>
            <a:spLocks noGrp="1"/>
          </p:cNvSpPr>
          <p:nvPr>
            <p:ph type="sldNum" sz="quarter" idx="12"/>
          </p:nvPr>
        </p:nvSpPr>
        <p:spPr/>
        <p:txBody>
          <a:bodyPr/>
          <a:lstStyle/>
          <a:p>
            <a:fld id="{9694F9D1-EAB5-7E41-AECC-C5459850A96D}" type="slidenum">
              <a:rPr lang="en-US" smtClean="0"/>
              <a:t>‹#›</a:t>
            </a:fld>
            <a:endParaRPr lang="en-US"/>
          </a:p>
        </p:txBody>
      </p:sp>
    </p:spTree>
    <p:extLst>
      <p:ext uri="{BB962C8B-B14F-4D97-AF65-F5344CB8AC3E}">
        <p14:creationId xmlns:p14="http://schemas.microsoft.com/office/powerpoint/2010/main" val="3307131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F5DEC7-0003-D14C-3DC1-B91E0D651C9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74A85F3C-6E7C-BF3A-805C-6061295683D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CD15C97-74A4-3857-52D9-E3682E72D784}"/>
              </a:ext>
            </a:extLst>
          </p:cNvPr>
          <p:cNvSpPr>
            <a:spLocks noGrp="1"/>
          </p:cNvSpPr>
          <p:nvPr>
            <p:ph type="dt" sz="half" idx="10"/>
          </p:nvPr>
        </p:nvSpPr>
        <p:spPr/>
        <p:txBody>
          <a:bodyPr/>
          <a:lstStyle/>
          <a:p>
            <a:fld id="{BC8E40E7-3D18-D546-BD9E-44EDFD60962F}" type="datetimeFigureOut">
              <a:rPr lang="en-US" smtClean="0"/>
              <a:t>11/11/2025</a:t>
            </a:fld>
            <a:endParaRPr lang="en-US"/>
          </a:p>
        </p:txBody>
      </p:sp>
      <p:sp>
        <p:nvSpPr>
          <p:cNvPr id="5" name="Footer Placeholder 4">
            <a:extLst>
              <a:ext uri="{FF2B5EF4-FFF2-40B4-BE49-F238E27FC236}">
                <a16:creationId xmlns:a16="http://schemas.microsoft.com/office/drawing/2014/main" id="{2531E74C-70A1-F413-7BED-097E76F696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EA89F1-4269-6F3D-81E2-CEFE32C5BD36}"/>
              </a:ext>
            </a:extLst>
          </p:cNvPr>
          <p:cNvSpPr>
            <a:spLocks noGrp="1"/>
          </p:cNvSpPr>
          <p:nvPr>
            <p:ph type="sldNum" sz="quarter" idx="12"/>
          </p:nvPr>
        </p:nvSpPr>
        <p:spPr/>
        <p:txBody>
          <a:bodyPr/>
          <a:lstStyle/>
          <a:p>
            <a:fld id="{9694F9D1-EAB5-7E41-AECC-C5459850A96D}" type="slidenum">
              <a:rPr lang="en-US" smtClean="0"/>
              <a:t>‹#›</a:t>
            </a:fld>
            <a:endParaRPr lang="en-US"/>
          </a:p>
        </p:txBody>
      </p:sp>
    </p:spTree>
    <p:extLst>
      <p:ext uri="{BB962C8B-B14F-4D97-AF65-F5344CB8AC3E}">
        <p14:creationId xmlns:p14="http://schemas.microsoft.com/office/powerpoint/2010/main" val="1740133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DD485-DC85-39A6-4272-1E36681CD85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4DDD44E-BD94-F8E8-8BB6-EF40EEDFEAE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D5EAC54-BAF4-6811-A0F1-14C8F8E9B6F9}"/>
              </a:ext>
            </a:extLst>
          </p:cNvPr>
          <p:cNvSpPr>
            <a:spLocks noGrp="1"/>
          </p:cNvSpPr>
          <p:nvPr>
            <p:ph type="dt" sz="half" idx="10"/>
          </p:nvPr>
        </p:nvSpPr>
        <p:spPr/>
        <p:txBody>
          <a:bodyPr/>
          <a:lstStyle/>
          <a:p>
            <a:fld id="{BC8E40E7-3D18-D546-BD9E-44EDFD60962F}" type="datetimeFigureOut">
              <a:rPr lang="en-US" smtClean="0"/>
              <a:t>11/11/2025</a:t>
            </a:fld>
            <a:endParaRPr lang="en-US"/>
          </a:p>
        </p:txBody>
      </p:sp>
      <p:sp>
        <p:nvSpPr>
          <p:cNvPr id="5" name="Footer Placeholder 4">
            <a:extLst>
              <a:ext uri="{FF2B5EF4-FFF2-40B4-BE49-F238E27FC236}">
                <a16:creationId xmlns:a16="http://schemas.microsoft.com/office/drawing/2014/main" id="{88AAE932-0B8D-E18C-29C9-CCD6A914A4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0F9E40-AF71-A66F-372C-10AF9DD6512C}"/>
              </a:ext>
            </a:extLst>
          </p:cNvPr>
          <p:cNvSpPr>
            <a:spLocks noGrp="1"/>
          </p:cNvSpPr>
          <p:nvPr>
            <p:ph type="sldNum" sz="quarter" idx="12"/>
          </p:nvPr>
        </p:nvSpPr>
        <p:spPr/>
        <p:txBody>
          <a:bodyPr/>
          <a:lstStyle/>
          <a:p>
            <a:fld id="{9694F9D1-EAB5-7E41-AECC-C5459850A96D}" type="slidenum">
              <a:rPr lang="en-US" smtClean="0"/>
              <a:t>‹#›</a:t>
            </a:fld>
            <a:endParaRPr lang="en-US"/>
          </a:p>
        </p:txBody>
      </p:sp>
    </p:spTree>
    <p:extLst>
      <p:ext uri="{BB962C8B-B14F-4D97-AF65-F5344CB8AC3E}">
        <p14:creationId xmlns:p14="http://schemas.microsoft.com/office/powerpoint/2010/main" val="1251247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E05D4-B3FF-4831-250B-7B4B5354E58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02FF2A9-1AF1-C589-4265-0DC650D0D2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A4F5E23-1C6F-5B05-6A81-70548870E5EF}"/>
              </a:ext>
            </a:extLst>
          </p:cNvPr>
          <p:cNvSpPr>
            <a:spLocks noGrp="1"/>
          </p:cNvSpPr>
          <p:nvPr>
            <p:ph type="dt" sz="half" idx="10"/>
          </p:nvPr>
        </p:nvSpPr>
        <p:spPr/>
        <p:txBody>
          <a:bodyPr/>
          <a:lstStyle/>
          <a:p>
            <a:fld id="{BC8E40E7-3D18-D546-BD9E-44EDFD60962F}" type="datetimeFigureOut">
              <a:rPr lang="en-US" smtClean="0"/>
              <a:t>11/11/2025</a:t>
            </a:fld>
            <a:endParaRPr lang="en-US"/>
          </a:p>
        </p:txBody>
      </p:sp>
      <p:sp>
        <p:nvSpPr>
          <p:cNvPr id="5" name="Footer Placeholder 4">
            <a:extLst>
              <a:ext uri="{FF2B5EF4-FFF2-40B4-BE49-F238E27FC236}">
                <a16:creationId xmlns:a16="http://schemas.microsoft.com/office/drawing/2014/main" id="{BCD5FF1A-406E-9ABB-A911-8AF075C0FC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C85844-ABBC-14C9-962A-D0F6B5940364}"/>
              </a:ext>
            </a:extLst>
          </p:cNvPr>
          <p:cNvSpPr>
            <a:spLocks noGrp="1"/>
          </p:cNvSpPr>
          <p:nvPr>
            <p:ph type="sldNum" sz="quarter" idx="12"/>
          </p:nvPr>
        </p:nvSpPr>
        <p:spPr/>
        <p:txBody>
          <a:bodyPr/>
          <a:lstStyle/>
          <a:p>
            <a:fld id="{9694F9D1-EAB5-7E41-AECC-C5459850A96D}" type="slidenum">
              <a:rPr lang="en-US" smtClean="0"/>
              <a:t>‹#›</a:t>
            </a:fld>
            <a:endParaRPr lang="en-US"/>
          </a:p>
        </p:txBody>
      </p:sp>
    </p:spTree>
    <p:extLst>
      <p:ext uri="{BB962C8B-B14F-4D97-AF65-F5344CB8AC3E}">
        <p14:creationId xmlns:p14="http://schemas.microsoft.com/office/powerpoint/2010/main" val="2737893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090E1-6FCD-E264-4E12-05D99566D04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D356121-22C1-9E8B-0292-41F414253D57}"/>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44211FE3-B83B-1E2D-845E-5E82DEE608C7}"/>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75DC8138-ED14-E756-929F-0E3B5A130FCE}"/>
              </a:ext>
            </a:extLst>
          </p:cNvPr>
          <p:cNvSpPr>
            <a:spLocks noGrp="1"/>
          </p:cNvSpPr>
          <p:nvPr>
            <p:ph type="dt" sz="half" idx="10"/>
          </p:nvPr>
        </p:nvSpPr>
        <p:spPr/>
        <p:txBody>
          <a:bodyPr/>
          <a:lstStyle/>
          <a:p>
            <a:fld id="{BC8E40E7-3D18-D546-BD9E-44EDFD60962F}" type="datetimeFigureOut">
              <a:rPr lang="en-US" smtClean="0"/>
              <a:t>11/11/2025</a:t>
            </a:fld>
            <a:endParaRPr lang="en-US"/>
          </a:p>
        </p:txBody>
      </p:sp>
      <p:sp>
        <p:nvSpPr>
          <p:cNvPr id="6" name="Footer Placeholder 5">
            <a:extLst>
              <a:ext uri="{FF2B5EF4-FFF2-40B4-BE49-F238E27FC236}">
                <a16:creationId xmlns:a16="http://schemas.microsoft.com/office/drawing/2014/main" id="{5BDFBCBE-575E-8DF6-6A79-BCA8CB75CD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F3ACF4-36A2-BB79-B54B-AC5475D81857}"/>
              </a:ext>
            </a:extLst>
          </p:cNvPr>
          <p:cNvSpPr>
            <a:spLocks noGrp="1"/>
          </p:cNvSpPr>
          <p:nvPr>
            <p:ph type="sldNum" sz="quarter" idx="12"/>
          </p:nvPr>
        </p:nvSpPr>
        <p:spPr/>
        <p:txBody>
          <a:bodyPr/>
          <a:lstStyle/>
          <a:p>
            <a:fld id="{9694F9D1-EAB5-7E41-AECC-C5459850A96D}" type="slidenum">
              <a:rPr lang="en-US" smtClean="0"/>
              <a:t>‹#›</a:t>
            </a:fld>
            <a:endParaRPr lang="en-US"/>
          </a:p>
        </p:txBody>
      </p:sp>
    </p:spTree>
    <p:extLst>
      <p:ext uri="{BB962C8B-B14F-4D97-AF65-F5344CB8AC3E}">
        <p14:creationId xmlns:p14="http://schemas.microsoft.com/office/powerpoint/2010/main" val="2718522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40D65-C41E-312A-381D-EFC369E41FF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F43C461-B5B8-EC8B-7159-8FC607E433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8ADF5A6-D7C8-49B2-CBA1-79272A5204B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02466D26-D8F6-11BA-ACE4-A82D4618E5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A6BFAEC-E557-896F-EE78-5F8C620183C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1E6DF991-89D7-8BB4-16F5-DAC6F0E49F3D}"/>
              </a:ext>
            </a:extLst>
          </p:cNvPr>
          <p:cNvSpPr>
            <a:spLocks noGrp="1"/>
          </p:cNvSpPr>
          <p:nvPr>
            <p:ph type="dt" sz="half" idx="10"/>
          </p:nvPr>
        </p:nvSpPr>
        <p:spPr/>
        <p:txBody>
          <a:bodyPr/>
          <a:lstStyle/>
          <a:p>
            <a:fld id="{BC8E40E7-3D18-D546-BD9E-44EDFD60962F}" type="datetimeFigureOut">
              <a:rPr lang="en-US" smtClean="0"/>
              <a:t>11/11/2025</a:t>
            </a:fld>
            <a:endParaRPr lang="en-US"/>
          </a:p>
        </p:txBody>
      </p:sp>
      <p:sp>
        <p:nvSpPr>
          <p:cNvPr id="8" name="Footer Placeholder 7">
            <a:extLst>
              <a:ext uri="{FF2B5EF4-FFF2-40B4-BE49-F238E27FC236}">
                <a16:creationId xmlns:a16="http://schemas.microsoft.com/office/drawing/2014/main" id="{10145967-DAC6-48EB-49D0-4084D6D113C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52A9F1E-2F86-6F2F-8AD3-07554B1A0CD1}"/>
              </a:ext>
            </a:extLst>
          </p:cNvPr>
          <p:cNvSpPr>
            <a:spLocks noGrp="1"/>
          </p:cNvSpPr>
          <p:nvPr>
            <p:ph type="sldNum" sz="quarter" idx="12"/>
          </p:nvPr>
        </p:nvSpPr>
        <p:spPr/>
        <p:txBody>
          <a:bodyPr/>
          <a:lstStyle/>
          <a:p>
            <a:fld id="{9694F9D1-EAB5-7E41-AECC-C5459850A96D}" type="slidenum">
              <a:rPr lang="en-US" smtClean="0"/>
              <a:t>‹#›</a:t>
            </a:fld>
            <a:endParaRPr lang="en-US"/>
          </a:p>
        </p:txBody>
      </p:sp>
    </p:spTree>
    <p:extLst>
      <p:ext uri="{BB962C8B-B14F-4D97-AF65-F5344CB8AC3E}">
        <p14:creationId xmlns:p14="http://schemas.microsoft.com/office/powerpoint/2010/main" val="2829004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6DCCD-003B-A7FA-2CF1-11335EC3D00E}"/>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DD0240B-FD80-5053-24DF-F1032F12CB03}"/>
              </a:ext>
            </a:extLst>
          </p:cNvPr>
          <p:cNvSpPr>
            <a:spLocks noGrp="1"/>
          </p:cNvSpPr>
          <p:nvPr>
            <p:ph type="dt" sz="half" idx="10"/>
          </p:nvPr>
        </p:nvSpPr>
        <p:spPr/>
        <p:txBody>
          <a:bodyPr/>
          <a:lstStyle/>
          <a:p>
            <a:fld id="{BC8E40E7-3D18-D546-BD9E-44EDFD60962F}" type="datetimeFigureOut">
              <a:rPr lang="en-US" smtClean="0"/>
              <a:t>11/11/2025</a:t>
            </a:fld>
            <a:endParaRPr lang="en-US"/>
          </a:p>
        </p:txBody>
      </p:sp>
      <p:sp>
        <p:nvSpPr>
          <p:cNvPr id="4" name="Footer Placeholder 3">
            <a:extLst>
              <a:ext uri="{FF2B5EF4-FFF2-40B4-BE49-F238E27FC236}">
                <a16:creationId xmlns:a16="http://schemas.microsoft.com/office/drawing/2014/main" id="{FA4D9A28-D101-10EE-43A4-AF397E3F7D5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E023F09-D3E9-6E09-60B8-9BB478CCDE51}"/>
              </a:ext>
            </a:extLst>
          </p:cNvPr>
          <p:cNvSpPr>
            <a:spLocks noGrp="1"/>
          </p:cNvSpPr>
          <p:nvPr>
            <p:ph type="sldNum" sz="quarter" idx="12"/>
          </p:nvPr>
        </p:nvSpPr>
        <p:spPr/>
        <p:txBody>
          <a:bodyPr/>
          <a:lstStyle/>
          <a:p>
            <a:fld id="{9694F9D1-EAB5-7E41-AECC-C5459850A96D}" type="slidenum">
              <a:rPr lang="en-US" smtClean="0"/>
              <a:t>‹#›</a:t>
            </a:fld>
            <a:endParaRPr lang="en-US"/>
          </a:p>
        </p:txBody>
      </p:sp>
    </p:spTree>
    <p:extLst>
      <p:ext uri="{BB962C8B-B14F-4D97-AF65-F5344CB8AC3E}">
        <p14:creationId xmlns:p14="http://schemas.microsoft.com/office/powerpoint/2010/main" val="1804713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77EC95-F48A-C712-E574-5191EFD268AD}"/>
              </a:ext>
            </a:extLst>
          </p:cNvPr>
          <p:cNvSpPr>
            <a:spLocks noGrp="1"/>
          </p:cNvSpPr>
          <p:nvPr>
            <p:ph type="dt" sz="half" idx="10"/>
          </p:nvPr>
        </p:nvSpPr>
        <p:spPr/>
        <p:txBody>
          <a:bodyPr/>
          <a:lstStyle/>
          <a:p>
            <a:fld id="{BC8E40E7-3D18-D546-BD9E-44EDFD60962F}" type="datetimeFigureOut">
              <a:rPr lang="en-US" smtClean="0"/>
              <a:t>11/11/2025</a:t>
            </a:fld>
            <a:endParaRPr lang="en-US"/>
          </a:p>
        </p:txBody>
      </p:sp>
      <p:sp>
        <p:nvSpPr>
          <p:cNvPr id="3" name="Footer Placeholder 2">
            <a:extLst>
              <a:ext uri="{FF2B5EF4-FFF2-40B4-BE49-F238E27FC236}">
                <a16:creationId xmlns:a16="http://schemas.microsoft.com/office/drawing/2014/main" id="{E0C59DB7-9206-AF9E-D09F-2514407C5FF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FE21F0A-6BD1-C984-8875-CCA06018F32B}"/>
              </a:ext>
            </a:extLst>
          </p:cNvPr>
          <p:cNvSpPr>
            <a:spLocks noGrp="1"/>
          </p:cNvSpPr>
          <p:nvPr>
            <p:ph type="sldNum" sz="quarter" idx="12"/>
          </p:nvPr>
        </p:nvSpPr>
        <p:spPr/>
        <p:txBody>
          <a:bodyPr/>
          <a:lstStyle/>
          <a:p>
            <a:fld id="{9694F9D1-EAB5-7E41-AECC-C5459850A96D}" type="slidenum">
              <a:rPr lang="en-US" smtClean="0"/>
              <a:t>‹#›</a:t>
            </a:fld>
            <a:endParaRPr lang="en-US"/>
          </a:p>
        </p:txBody>
      </p:sp>
    </p:spTree>
    <p:extLst>
      <p:ext uri="{BB962C8B-B14F-4D97-AF65-F5344CB8AC3E}">
        <p14:creationId xmlns:p14="http://schemas.microsoft.com/office/powerpoint/2010/main" val="3460107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35BCD-FF9A-EAA0-D61C-2A2CEE74B01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E349EAA7-B3FC-92E7-7145-A960E135CF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AE07EAC8-27F2-9AC3-2445-1ECE2B26FE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181C729-CDB4-F3DA-79CC-FD218A3979E6}"/>
              </a:ext>
            </a:extLst>
          </p:cNvPr>
          <p:cNvSpPr>
            <a:spLocks noGrp="1"/>
          </p:cNvSpPr>
          <p:nvPr>
            <p:ph type="dt" sz="half" idx="10"/>
          </p:nvPr>
        </p:nvSpPr>
        <p:spPr/>
        <p:txBody>
          <a:bodyPr/>
          <a:lstStyle/>
          <a:p>
            <a:fld id="{BC8E40E7-3D18-D546-BD9E-44EDFD60962F}" type="datetimeFigureOut">
              <a:rPr lang="en-US" smtClean="0"/>
              <a:t>11/11/2025</a:t>
            </a:fld>
            <a:endParaRPr lang="en-US"/>
          </a:p>
        </p:txBody>
      </p:sp>
      <p:sp>
        <p:nvSpPr>
          <p:cNvPr id="6" name="Footer Placeholder 5">
            <a:extLst>
              <a:ext uri="{FF2B5EF4-FFF2-40B4-BE49-F238E27FC236}">
                <a16:creationId xmlns:a16="http://schemas.microsoft.com/office/drawing/2014/main" id="{92E70468-7AA3-8F2A-CCFA-C7A592C3D1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49E8AC-9729-AD9F-0F83-D736EC4F8A64}"/>
              </a:ext>
            </a:extLst>
          </p:cNvPr>
          <p:cNvSpPr>
            <a:spLocks noGrp="1"/>
          </p:cNvSpPr>
          <p:nvPr>
            <p:ph type="sldNum" sz="quarter" idx="12"/>
          </p:nvPr>
        </p:nvSpPr>
        <p:spPr/>
        <p:txBody>
          <a:bodyPr/>
          <a:lstStyle/>
          <a:p>
            <a:fld id="{9694F9D1-EAB5-7E41-AECC-C5459850A96D}" type="slidenum">
              <a:rPr lang="en-US" smtClean="0"/>
              <a:t>‹#›</a:t>
            </a:fld>
            <a:endParaRPr lang="en-US"/>
          </a:p>
        </p:txBody>
      </p:sp>
    </p:spTree>
    <p:extLst>
      <p:ext uri="{BB962C8B-B14F-4D97-AF65-F5344CB8AC3E}">
        <p14:creationId xmlns:p14="http://schemas.microsoft.com/office/powerpoint/2010/main" val="4207146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93BED-85E4-39EC-D580-413CAD9F604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E8F53E25-2E93-2339-99C3-76D1DB2892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E37D75-46D2-4349-E899-9F8934D9E3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DF7ED80-7B37-887C-0001-3F54C8AC8042}"/>
              </a:ext>
            </a:extLst>
          </p:cNvPr>
          <p:cNvSpPr>
            <a:spLocks noGrp="1"/>
          </p:cNvSpPr>
          <p:nvPr>
            <p:ph type="dt" sz="half" idx="10"/>
          </p:nvPr>
        </p:nvSpPr>
        <p:spPr/>
        <p:txBody>
          <a:bodyPr/>
          <a:lstStyle/>
          <a:p>
            <a:fld id="{BC8E40E7-3D18-D546-BD9E-44EDFD60962F}" type="datetimeFigureOut">
              <a:rPr lang="en-US" smtClean="0"/>
              <a:t>11/11/2025</a:t>
            </a:fld>
            <a:endParaRPr lang="en-US"/>
          </a:p>
        </p:txBody>
      </p:sp>
      <p:sp>
        <p:nvSpPr>
          <p:cNvPr id="6" name="Footer Placeholder 5">
            <a:extLst>
              <a:ext uri="{FF2B5EF4-FFF2-40B4-BE49-F238E27FC236}">
                <a16:creationId xmlns:a16="http://schemas.microsoft.com/office/drawing/2014/main" id="{86B102FB-E9B3-EF81-A780-3CE4706211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568997-974B-B3D1-9392-339730C1E0A7}"/>
              </a:ext>
            </a:extLst>
          </p:cNvPr>
          <p:cNvSpPr>
            <a:spLocks noGrp="1"/>
          </p:cNvSpPr>
          <p:nvPr>
            <p:ph type="sldNum" sz="quarter" idx="12"/>
          </p:nvPr>
        </p:nvSpPr>
        <p:spPr/>
        <p:txBody>
          <a:bodyPr/>
          <a:lstStyle/>
          <a:p>
            <a:fld id="{9694F9D1-EAB5-7E41-AECC-C5459850A96D}" type="slidenum">
              <a:rPr lang="en-US" smtClean="0"/>
              <a:t>‹#›</a:t>
            </a:fld>
            <a:endParaRPr lang="en-US"/>
          </a:p>
        </p:txBody>
      </p:sp>
    </p:spTree>
    <p:extLst>
      <p:ext uri="{BB962C8B-B14F-4D97-AF65-F5344CB8AC3E}">
        <p14:creationId xmlns:p14="http://schemas.microsoft.com/office/powerpoint/2010/main" val="2042349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87ABAC-5EDE-D627-C261-14184720DF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81D35A3-B5D3-6E6E-8821-72221EBA74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8774189-2E7A-3D84-43E7-83C17CF8D5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8E40E7-3D18-D546-BD9E-44EDFD60962F}" type="datetimeFigureOut">
              <a:rPr lang="en-US" smtClean="0"/>
              <a:t>11/11/2025</a:t>
            </a:fld>
            <a:endParaRPr lang="en-US"/>
          </a:p>
        </p:txBody>
      </p:sp>
      <p:sp>
        <p:nvSpPr>
          <p:cNvPr id="5" name="Footer Placeholder 4">
            <a:extLst>
              <a:ext uri="{FF2B5EF4-FFF2-40B4-BE49-F238E27FC236}">
                <a16:creationId xmlns:a16="http://schemas.microsoft.com/office/drawing/2014/main" id="{FF830C35-7001-CE8C-1613-3EAEE0E042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5B5D40-620E-AE1B-D88A-596FC242F8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94F9D1-EAB5-7E41-AECC-C5459850A96D}" type="slidenum">
              <a:rPr lang="en-US" smtClean="0"/>
              <a:t>‹#›</a:t>
            </a:fld>
            <a:endParaRPr lang="en-US"/>
          </a:p>
        </p:txBody>
      </p:sp>
    </p:spTree>
    <p:extLst>
      <p:ext uri="{BB962C8B-B14F-4D97-AF65-F5344CB8AC3E}">
        <p14:creationId xmlns:p14="http://schemas.microsoft.com/office/powerpoint/2010/main" val="9700714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158"/>
            <a:lum/>
          </a:blip>
          <a:srcRect/>
          <a:stretch>
            <a:fillRect/>
          </a:stretch>
        </a:blip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BA7EB3A-5B5D-7EB8-69DE-2A36B73B302B}"/>
              </a:ext>
            </a:extLst>
          </p:cNvPr>
          <p:cNvSpPr txBox="1"/>
          <p:nvPr/>
        </p:nvSpPr>
        <p:spPr>
          <a:xfrm>
            <a:off x="1876778" y="147009"/>
            <a:ext cx="8438444" cy="369332"/>
          </a:xfrm>
          <a:prstGeom prst="rect">
            <a:avLst/>
          </a:prstGeom>
          <a:solidFill>
            <a:schemeClr val="accent1">
              <a:lumMod val="75000"/>
            </a:schemeClr>
          </a:solidFill>
        </p:spPr>
        <p:txBody>
          <a:bodyPr wrap="square" rtlCol="0">
            <a:spAutoFit/>
          </a:bodyPr>
          <a:lstStyle/>
          <a:p>
            <a:pPr algn="ctr"/>
            <a:r>
              <a:rPr lang="en-GB" b="1" dirty="0">
                <a:solidFill>
                  <a:schemeClr val="bg1"/>
                </a:solidFill>
                <a:latin typeface="Century Gothic" panose="020F0502020204030204" pitchFamily="34" charset="0"/>
              </a:rPr>
              <a:t>Victorians Knowledge Organiser Y5-6 </a:t>
            </a:r>
            <a:r>
              <a:rPr lang="en-GB" b="1">
                <a:solidFill>
                  <a:schemeClr val="bg1"/>
                </a:solidFill>
                <a:latin typeface="Century Gothic" panose="020F0502020204030204" pitchFamily="34" charset="0"/>
              </a:rPr>
              <a:t>Term 2</a:t>
            </a:r>
            <a:endParaRPr lang="en-US" b="1" dirty="0">
              <a:solidFill>
                <a:schemeClr val="bg1"/>
              </a:solidFill>
              <a:latin typeface="Century Gothic" panose="020F0502020204030204" pitchFamily="34" charset="0"/>
            </a:endParaRPr>
          </a:p>
        </p:txBody>
      </p:sp>
      <p:sp>
        <p:nvSpPr>
          <p:cNvPr id="11" name="TextBox 10">
            <a:extLst>
              <a:ext uri="{FF2B5EF4-FFF2-40B4-BE49-F238E27FC236}">
                <a16:creationId xmlns:a16="http://schemas.microsoft.com/office/drawing/2014/main" id="{E0A8C247-9746-96C3-2938-F9AAE3065F85}"/>
              </a:ext>
            </a:extLst>
          </p:cNvPr>
          <p:cNvSpPr txBox="1"/>
          <p:nvPr/>
        </p:nvSpPr>
        <p:spPr>
          <a:xfrm>
            <a:off x="383822" y="1216377"/>
            <a:ext cx="2537178" cy="1828800"/>
          </a:xfrm>
          <a:prstGeom prst="rect">
            <a:avLst/>
          </a:prstGeom>
          <a:noFill/>
        </p:spPr>
        <p:txBody>
          <a:bodyPr wrap="square" rtlCol="0">
            <a:spAutoFit/>
          </a:bodyPr>
          <a:lstStyle/>
          <a:p>
            <a:pPr algn="l"/>
            <a:endParaRPr lang="en-US" dirty="0"/>
          </a:p>
        </p:txBody>
      </p:sp>
      <p:graphicFrame>
        <p:nvGraphicFramePr>
          <p:cNvPr id="15" name="Table 15">
            <a:extLst>
              <a:ext uri="{FF2B5EF4-FFF2-40B4-BE49-F238E27FC236}">
                <a16:creationId xmlns:a16="http://schemas.microsoft.com/office/drawing/2014/main" id="{D23FC306-FBF0-18DB-31D0-B39C510F7339}"/>
              </a:ext>
            </a:extLst>
          </p:cNvPr>
          <p:cNvGraphicFramePr>
            <a:graphicFrameLocks noGrp="1"/>
          </p:cNvGraphicFramePr>
          <p:nvPr>
            <p:extLst>
              <p:ext uri="{D42A27DB-BD31-4B8C-83A1-F6EECF244321}">
                <p14:modId xmlns:p14="http://schemas.microsoft.com/office/powerpoint/2010/main" val="3271605016"/>
              </p:ext>
            </p:extLst>
          </p:nvPr>
        </p:nvGraphicFramePr>
        <p:xfrm>
          <a:off x="226694" y="1351681"/>
          <a:ext cx="3316422" cy="5398207"/>
        </p:xfrm>
        <a:graphic>
          <a:graphicData uri="http://schemas.openxmlformats.org/drawingml/2006/table">
            <a:tbl>
              <a:tblPr firstRow="1" bandRow="1" bandCol="1">
                <a:tableStyleId>{FABFCF23-3B69-468F-B69F-88F6DE6A72F2}</a:tableStyleId>
              </a:tblPr>
              <a:tblGrid>
                <a:gridCol w="3316422">
                  <a:extLst>
                    <a:ext uri="{9D8B030D-6E8A-4147-A177-3AD203B41FA5}">
                      <a16:colId xmlns:a16="http://schemas.microsoft.com/office/drawing/2014/main" val="2252701975"/>
                    </a:ext>
                  </a:extLst>
                </a:gridCol>
              </a:tblGrid>
              <a:tr h="440670">
                <a:tc>
                  <a:txBody>
                    <a:bodyPr/>
                    <a:lstStyle/>
                    <a:p>
                      <a:pPr algn="ctr"/>
                      <a:r>
                        <a:rPr lang="en-GB" sz="1600" dirty="0"/>
                        <a:t>Key Knowledge</a:t>
                      </a:r>
                      <a:r>
                        <a:rPr lang="en-GB" dirty="0"/>
                        <a:t> </a:t>
                      </a:r>
                      <a:endParaRPr lang="en-US" dirty="0"/>
                    </a:p>
                  </a:txBody>
                  <a:tcPr>
                    <a:solidFill>
                      <a:schemeClr val="accent1">
                        <a:lumMod val="75000"/>
                      </a:schemeClr>
                    </a:solidFill>
                  </a:tcPr>
                </a:tc>
                <a:extLst>
                  <a:ext uri="{0D108BD9-81ED-4DB2-BD59-A6C34878D82A}">
                    <a16:rowId xmlns:a16="http://schemas.microsoft.com/office/drawing/2014/main" val="866030784"/>
                  </a:ext>
                </a:extLst>
              </a:tr>
              <a:tr h="4957537">
                <a:tc>
                  <a:txBody>
                    <a:bodyPr/>
                    <a:lstStyle/>
                    <a:p>
                      <a:pPr marL="171450" indent="-171450">
                        <a:buFont typeface="Arial" panose="020B0604020202020204" pitchFamily="34" charset="0"/>
                        <a:buChar char="•"/>
                      </a:pPr>
                      <a:r>
                        <a:rPr lang="en-GB" sz="1200" dirty="0"/>
                        <a:t>Queen Victoria reigned over Britain and a world Empire from her coronation in 1837 to her death in 1901 – 64 years. </a:t>
                      </a:r>
                    </a:p>
                    <a:p>
                      <a:pPr marL="171450" indent="-171450">
                        <a:buFont typeface="Arial" panose="020B0604020202020204" pitchFamily="34" charset="0"/>
                        <a:buChar char="•"/>
                      </a:pPr>
                      <a:r>
                        <a:rPr lang="en-GB" sz="1200" dirty="0"/>
                        <a:t>Life in Victorian England was very different to today. It was a time of great wealth and poverty, as well as invention and scientific discovery. </a:t>
                      </a:r>
                    </a:p>
                    <a:p>
                      <a:pPr marL="171450" indent="-171450">
                        <a:buFont typeface="Arial" panose="020B0604020202020204" pitchFamily="34" charset="0"/>
                        <a:buChar char="•"/>
                      </a:pPr>
                      <a:r>
                        <a:rPr lang="en-GB" sz="1200" dirty="0"/>
                        <a:t>Children from rich and poor families lived very different lives. Working Children from poorer families had to work from a very young age to earn extra money and did not go to school.</a:t>
                      </a:r>
                    </a:p>
                    <a:p>
                      <a:pPr marL="171450" indent="-171450">
                        <a:buFont typeface="Arial" panose="020B0604020202020204" pitchFamily="34" charset="0"/>
                        <a:buChar char="•"/>
                      </a:pPr>
                      <a:r>
                        <a:rPr lang="en-GB" sz="1200" dirty="0"/>
                        <a:t>Some of the most common jobs were as trappers in coal mines, working in factories or cotton mills with dangerous machinery, selling matches or flowers on the street and chimney sweeps. </a:t>
                      </a:r>
                    </a:p>
                    <a:p>
                      <a:pPr marL="171450" indent="-171450">
                        <a:buFont typeface="Arial" panose="020B0604020202020204" pitchFamily="34" charset="0"/>
                        <a:buChar char="•"/>
                      </a:pPr>
                      <a:r>
                        <a:rPr lang="en-GB" sz="1200" dirty="0"/>
                        <a:t>The poorest (often orphans) went to the workhouse. People campaigned to make changes for poor children and laws were introduced to protect them. </a:t>
                      </a:r>
                    </a:p>
                    <a:p>
                      <a:pPr marL="171450" indent="-171450">
                        <a:buFont typeface="Arial" panose="020B0604020202020204" pitchFamily="34" charset="0"/>
                        <a:buChar char="•"/>
                      </a:pPr>
                      <a:r>
                        <a:rPr lang="en-GB" sz="1200" dirty="0"/>
                        <a:t>Victorian Education The focus was on the 3 </a:t>
                      </a:r>
                      <a:r>
                        <a:rPr lang="en-GB" sz="1200" dirty="0" err="1"/>
                        <a:t>Rs</a:t>
                      </a:r>
                      <a:r>
                        <a:rPr lang="en-GB" sz="1200" dirty="0"/>
                        <a:t> - reading, writing and arithmetic. There was a big emphasis on religion and they didn’t have PE but ‘drill’ instead. </a:t>
                      </a:r>
                    </a:p>
                    <a:p>
                      <a:pPr marL="171450" indent="-171450">
                        <a:buFont typeface="Arial" panose="020B0604020202020204" pitchFamily="34" charset="0"/>
                        <a:buChar char="•"/>
                      </a:pPr>
                      <a:r>
                        <a:rPr lang="en-GB" sz="1200" dirty="0"/>
                        <a:t>Dr</a:t>
                      </a:r>
                      <a:r>
                        <a:rPr lang="en-GB" sz="1200" baseline="0" dirty="0"/>
                        <a:t> </a:t>
                      </a:r>
                      <a:r>
                        <a:rPr lang="en-GB" sz="1200" baseline="0" dirty="0" err="1"/>
                        <a:t>Barnados</a:t>
                      </a:r>
                      <a:r>
                        <a:rPr lang="en-GB" sz="1200" baseline="0" dirty="0"/>
                        <a:t> set up the first orphanage to help the poor children. </a:t>
                      </a:r>
                      <a:endParaRPr lang="en-GB" sz="1200" dirty="0"/>
                    </a:p>
                  </a:txBody>
                  <a:tcPr/>
                </a:tc>
                <a:extLst>
                  <a:ext uri="{0D108BD9-81ED-4DB2-BD59-A6C34878D82A}">
                    <a16:rowId xmlns:a16="http://schemas.microsoft.com/office/drawing/2014/main" val="3568527436"/>
                  </a:ext>
                </a:extLst>
              </a:tr>
            </a:tbl>
          </a:graphicData>
        </a:graphic>
      </p:graphicFrame>
      <p:pic>
        <p:nvPicPr>
          <p:cNvPr id="18" name="Picture 17" descr="/var/folders/vg/dysvlmrd141gyh1tfgrkz5qw0000gn/T/com.microsoft.Word/Content.MSO/16611076.tmp">
            <a:extLst>
              <a:ext uri="{FF2B5EF4-FFF2-40B4-BE49-F238E27FC236}">
                <a16:creationId xmlns:a16="http://schemas.microsoft.com/office/drawing/2014/main" id="{620322D0-FFFA-1F3B-89EB-DDA3B56743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822" y="147009"/>
            <a:ext cx="1143292" cy="1143292"/>
          </a:xfrm>
          <a:prstGeom prst="rect">
            <a:avLst/>
          </a:prstGeom>
        </p:spPr>
      </p:pic>
      <p:graphicFrame>
        <p:nvGraphicFramePr>
          <p:cNvPr id="20" name="Table 15">
            <a:extLst>
              <a:ext uri="{FF2B5EF4-FFF2-40B4-BE49-F238E27FC236}">
                <a16:creationId xmlns:a16="http://schemas.microsoft.com/office/drawing/2014/main" id="{5E7B7862-BA3D-32AF-B51A-689D2B3CB982}"/>
              </a:ext>
            </a:extLst>
          </p:cNvPr>
          <p:cNvGraphicFramePr>
            <a:graphicFrameLocks noGrp="1"/>
          </p:cNvGraphicFramePr>
          <p:nvPr>
            <p:extLst>
              <p:ext uri="{D42A27DB-BD31-4B8C-83A1-F6EECF244321}">
                <p14:modId xmlns:p14="http://schemas.microsoft.com/office/powerpoint/2010/main" val="2345992535"/>
              </p:ext>
            </p:extLst>
          </p:nvPr>
        </p:nvGraphicFramePr>
        <p:xfrm>
          <a:off x="6546640" y="633164"/>
          <a:ext cx="2685717" cy="2754121"/>
        </p:xfrm>
        <a:graphic>
          <a:graphicData uri="http://schemas.openxmlformats.org/drawingml/2006/table">
            <a:tbl>
              <a:tblPr firstRow="1" bandRow="1" bandCol="1">
                <a:tableStyleId>{FABFCF23-3B69-468F-B69F-88F6DE6A72F2}</a:tableStyleId>
              </a:tblPr>
              <a:tblGrid>
                <a:gridCol w="2685717">
                  <a:extLst>
                    <a:ext uri="{9D8B030D-6E8A-4147-A177-3AD203B41FA5}">
                      <a16:colId xmlns:a16="http://schemas.microsoft.com/office/drawing/2014/main" val="2252701975"/>
                    </a:ext>
                  </a:extLst>
                </a:gridCol>
              </a:tblGrid>
              <a:tr h="391074">
                <a:tc>
                  <a:txBody>
                    <a:bodyPr/>
                    <a:lstStyle/>
                    <a:p>
                      <a:pPr algn="ctr"/>
                      <a:r>
                        <a:rPr lang="en-GB" sz="1600" dirty="0"/>
                        <a:t>Links to Other Subjects</a:t>
                      </a:r>
                      <a:endParaRPr lang="en-US" sz="1600" dirty="0"/>
                    </a:p>
                  </a:txBody>
                  <a:tcPr>
                    <a:solidFill>
                      <a:schemeClr val="accent1">
                        <a:lumMod val="75000"/>
                      </a:schemeClr>
                    </a:solidFill>
                  </a:tcPr>
                </a:tc>
                <a:extLst>
                  <a:ext uri="{0D108BD9-81ED-4DB2-BD59-A6C34878D82A}">
                    <a16:rowId xmlns:a16="http://schemas.microsoft.com/office/drawing/2014/main" val="866030784"/>
                  </a:ext>
                </a:extLst>
              </a:tr>
              <a:tr h="2363047">
                <a:tc>
                  <a:txBody>
                    <a:bodyPr/>
                    <a:lstStyle/>
                    <a:p>
                      <a:pPr marL="0" indent="0">
                        <a:buFont typeface="Arial" panose="020B0604020202020204" pitchFamily="34" charset="0"/>
                        <a:buNone/>
                      </a:pPr>
                      <a:r>
                        <a:rPr lang="en-GB" sz="1200" dirty="0"/>
                        <a:t>Design Technology:</a:t>
                      </a:r>
                    </a:p>
                    <a:p>
                      <a:pPr marL="171450" indent="-171450">
                        <a:buFont typeface="Arial" panose="020B0604020202020204" pitchFamily="34" charset="0"/>
                        <a:buChar char="•"/>
                      </a:pPr>
                      <a:r>
                        <a:rPr lang="en-GB" sz="1200" dirty="0"/>
                        <a:t>Model</a:t>
                      </a:r>
                      <a:r>
                        <a:rPr lang="en-GB" sz="1200" baseline="0" dirty="0"/>
                        <a:t> their ideas using prototypes and pattern pieces.</a:t>
                      </a:r>
                    </a:p>
                    <a:p>
                      <a:pPr marL="171450" indent="-171450">
                        <a:buFont typeface="Arial" panose="020B0604020202020204" pitchFamily="34" charset="0"/>
                        <a:buChar char="•"/>
                      </a:pPr>
                      <a:r>
                        <a:rPr lang="en-GB" sz="1200" baseline="0" dirty="0"/>
                        <a:t>Explain their choice of materials and components according to functional properties and aesthetic qualities.</a:t>
                      </a:r>
                    </a:p>
                    <a:p>
                      <a:pPr marL="171450" indent="-171450">
                        <a:buFont typeface="Arial" panose="020B0604020202020204" pitchFamily="34" charset="0"/>
                        <a:buChar char="•"/>
                      </a:pPr>
                      <a:r>
                        <a:rPr lang="en-GB" sz="1200" baseline="0" dirty="0"/>
                        <a:t>Accurately measure, mark out, cut and shape materials and components. </a:t>
                      </a:r>
                    </a:p>
                    <a:p>
                      <a:pPr marL="171450" indent="-171450">
                        <a:buFont typeface="Arial" panose="020B0604020202020204" pitchFamily="34" charset="0"/>
                        <a:buChar char="•"/>
                      </a:pPr>
                      <a:r>
                        <a:rPr lang="en-GB" sz="1200" baseline="0" dirty="0"/>
                        <a:t>Accurately apply a range of finishing techniques, including those from art and design</a:t>
                      </a:r>
                      <a:endParaRPr lang="en-GB" sz="1200" dirty="0"/>
                    </a:p>
                  </a:txBody>
                  <a:tcPr/>
                </a:tc>
                <a:extLst>
                  <a:ext uri="{0D108BD9-81ED-4DB2-BD59-A6C34878D82A}">
                    <a16:rowId xmlns:a16="http://schemas.microsoft.com/office/drawing/2014/main" val="3568527436"/>
                  </a:ext>
                </a:extLst>
              </a:tr>
            </a:tbl>
          </a:graphicData>
        </a:graphic>
      </p:graphicFrame>
      <p:graphicFrame>
        <p:nvGraphicFramePr>
          <p:cNvPr id="21" name="Table 21">
            <a:extLst>
              <a:ext uri="{FF2B5EF4-FFF2-40B4-BE49-F238E27FC236}">
                <a16:creationId xmlns:a16="http://schemas.microsoft.com/office/drawing/2014/main" id="{1E14F65E-7AD6-268C-7A3F-79483AD09A51}"/>
              </a:ext>
            </a:extLst>
          </p:cNvPr>
          <p:cNvGraphicFramePr>
            <a:graphicFrameLocks noGrp="1"/>
          </p:cNvGraphicFramePr>
          <p:nvPr>
            <p:extLst>
              <p:ext uri="{D42A27DB-BD31-4B8C-83A1-F6EECF244321}">
                <p14:modId xmlns:p14="http://schemas.microsoft.com/office/powerpoint/2010/main" val="2324489486"/>
              </p:ext>
            </p:extLst>
          </p:nvPr>
        </p:nvGraphicFramePr>
        <p:xfrm>
          <a:off x="6546640" y="3550128"/>
          <a:ext cx="5418666" cy="2839720"/>
        </p:xfrm>
        <a:graphic>
          <a:graphicData uri="http://schemas.openxmlformats.org/drawingml/2006/table">
            <a:tbl>
              <a:tblPr firstRow="1" bandRow="1">
                <a:tableStyleId>{22838BEF-8BB2-4498-84A7-C5851F593DF1}</a:tableStyleId>
              </a:tblPr>
              <a:tblGrid>
                <a:gridCol w="2709333">
                  <a:extLst>
                    <a:ext uri="{9D8B030D-6E8A-4147-A177-3AD203B41FA5}">
                      <a16:colId xmlns:a16="http://schemas.microsoft.com/office/drawing/2014/main" val="1358978135"/>
                    </a:ext>
                  </a:extLst>
                </a:gridCol>
                <a:gridCol w="2709333">
                  <a:extLst>
                    <a:ext uri="{9D8B030D-6E8A-4147-A177-3AD203B41FA5}">
                      <a16:colId xmlns:a16="http://schemas.microsoft.com/office/drawing/2014/main" val="3590121348"/>
                    </a:ext>
                  </a:extLst>
                </a:gridCol>
              </a:tblGrid>
              <a:tr h="370840">
                <a:tc>
                  <a:txBody>
                    <a:bodyPr/>
                    <a:lstStyle/>
                    <a:p>
                      <a:pPr algn="ctr"/>
                      <a:r>
                        <a:rPr lang="en-GB" sz="1600" dirty="0">
                          <a:solidFill>
                            <a:schemeClr val="bg1"/>
                          </a:solidFill>
                        </a:rPr>
                        <a:t>Prior Learning</a:t>
                      </a:r>
                      <a:endParaRPr lang="en-US" sz="1600" dirty="0">
                        <a:solidFill>
                          <a:schemeClr val="bg1"/>
                        </a:solidFill>
                      </a:endParaRPr>
                    </a:p>
                  </a:txBody>
                  <a:tcPr>
                    <a:solidFill>
                      <a:schemeClr val="accent1">
                        <a:lumMod val="75000"/>
                      </a:schemeClr>
                    </a:solidFill>
                  </a:tcPr>
                </a:tc>
                <a:tc>
                  <a:txBody>
                    <a:bodyPr/>
                    <a:lstStyle/>
                    <a:p>
                      <a:pPr algn="ctr"/>
                      <a:r>
                        <a:rPr lang="en-GB" sz="1600" dirty="0">
                          <a:solidFill>
                            <a:schemeClr val="bg1"/>
                          </a:solidFill>
                        </a:rPr>
                        <a:t>Preparing for the Future</a:t>
                      </a:r>
                      <a:endParaRPr lang="en-US" sz="1600" dirty="0">
                        <a:solidFill>
                          <a:schemeClr val="bg1"/>
                        </a:solidFill>
                      </a:endParaRPr>
                    </a:p>
                  </a:txBody>
                  <a:tcPr>
                    <a:solidFill>
                      <a:schemeClr val="accent1">
                        <a:lumMod val="75000"/>
                      </a:schemeClr>
                    </a:solidFill>
                  </a:tcPr>
                </a:tc>
                <a:extLst>
                  <a:ext uri="{0D108BD9-81ED-4DB2-BD59-A6C34878D82A}">
                    <a16:rowId xmlns:a16="http://schemas.microsoft.com/office/drawing/2014/main" val="654988077"/>
                  </a:ext>
                </a:extLst>
              </a:tr>
              <a:tr h="370840">
                <a:tc>
                  <a:txBody>
                    <a:bodyPr/>
                    <a:lstStyle/>
                    <a:p>
                      <a:r>
                        <a:rPr lang="en-GB" sz="1200" dirty="0"/>
                        <a:t>Y3-4:</a:t>
                      </a:r>
                    </a:p>
                    <a:p>
                      <a:pPr marL="171450" indent="-171450">
                        <a:buFont typeface="Arial" panose="020B0604020202020204" pitchFamily="34" charset="0"/>
                        <a:buChar char="•"/>
                      </a:pPr>
                      <a:r>
                        <a:rPr lang="en-GB" sz="1200" dirty="0"/>
                        <a:t>Changes</a:t>
                      </a:r>
                      <a:r>
                        <a:rPr lang="en-GB" sz="1200" baseline="0" dirty="0"/>
                        <a:t> in Britain from the stone age to the Iron Age.</a:t>
                      </a:r>
                    </a:p>
                    <a:p>
                      <a:pPr marL="171450" indent="-171450">
                        <a:buFont typeface="Arial" panose="020B0604020202020204" pitchFamily="34" charset="0"/>
                        <a:buChar char="•"/>
                      </a:pPr>
                      <a:r>
                        <a:rPr lang="en-GB" sz="1200" baseline="0" dirty="0"/>
                        <a:t>Describe events from the past using dates when things happened.</a:t>
                      </a:r>
                    </a:p>
                    <a:p>
                      <a:pPr marL="171450" indent="-171450">
                        <a:buFont typeface="Arial" panose="020B0604020202020204" pitchFamily="34" charset="0"/>
                        <a:buChar char="•"/>
                      </a:pPr>
                      <a:r>
                        <a:rPr lang="en-GB" sz="1200" baseline="0" dirty="0"/>
                        <a:t>Place periods of history on a timeline showing periods of time.</a:t>
                      </a:r>
                    </a:p>
                    <a:p>
                      <a:pPr marL="171450" indent="-171450">
                        <a:buFont typeface="Arial" panose="020B0604020202020204" pitchFamily="34" charset="0"/>
                        <a:buChar char="•"/>
                      </a:pPr>
                      <a:r>
                        <a:rPr lang="en-GB" sz="1200" baseline="0" dirty="0"/>
                        <a:t>Say how items found in the past are helping us to build and accurate picture of how people lived in the past.</a:t>
                      </a:r>
                    </a:p>
                    <a:p>
                      <a:pPr marL="171450" indent="-171450">
                        <a:buFont typeface="Arial" panose="020B0604020202020204" pitchFamily="34" charset="0"/>
                        <a:buChar char="•"/>
                      </a:pPr>
                      <a:r>
                        <a:rPr lang="en-GB" sz="1200" baseline="0" dirty="0"/>
                        <a:t>Explain how events from the past have shaped our lives today.</a:t>
                      </a:r>
                      <a:endParaRPr lang="en-GB" sz="1200" dirty="0"/>
                    </a:p>
                  </a:txBody>
                  <a:tcPr>
                    <a:solidFill>
                      <a:schemeClr val="accent1">
                        <a:lumMod val="20000"/>
                        <a:lumOff val="80000"/>
                      </a:schemeClr>
                    </a:solidFill>
                  </a:tcPr>
                </a:tc>
                <a:tc>
                  <a:txBody>
                    <a:bodyPr/>
                    <a:lstStyle/>
                    <a:p>
                      <a:r>
                        <a:rPr lang="en-US" sz="1200" dirty="0"/>
                        <a:t>KS3:</a:t>
                      </a:r>
                    </a:p>
                    <a:p>
                      <a:pPr marL="171450" indent="-171450">
                        <a:buFont typeface="Arial" panose="020B0604020202020204" pitchFamily="34" charset="0"/>
                        <a:buChar char="•"/>
                      </a:pPr>
                      <a:r>
                        <a:rPr lang="en-GB" sz="1200" dirty="0"/>
                        <a:t>Ideas, political power, industry and empire: Britain, 1745-1901</a:t>
                      </a:r>
                    </a:p>
                    <a:p>
                      <a:pPr marL="171450" indent="-171450">
                        <a:buFont typeface="Arial" panose="020B0604020202020204" pitchFamily="34" charset="0"/>
                        <a:buChar char="•"/>
                      </a:pPr>
                      <a:r>
                        <a:rPr lang="en-GB" sz="1200" dirty="0"/>
                        <a:t>Challenges for Britain, Europe and the wider world 1901 to the present day</a:t>
                      </a:r>
                    </a:p>
                    <a:p>
                      <a:pPr marL="171450" indent="-171450">
                        <a:buFont typeface="Arial" panose="020B0604020202020204" pitchFamily="34" charset="0"/>
                        <a:buChar char="•"/>
                      </a:pPr>
                      <a:r>
                        <a:rPr lang="en-GB" sz="1200" dirty="0"/>
                        <a:t>Know and understand the history of these islands as a coherent, chronological</a:t>
                      </a:r>
                      <a:r>
                        <a:rPr lang="en-GB" sz="1200" baseline="0" dirty="0"/>
                        <a:t> </a:t>
                      </a:r>
                      <a:r>
                        <a:rPr lang="en-GB" sz="1200" dirty="0"/>
                        <a:t>narrative, from the earliest times to the present day: how people’s lives have shaped</a:t>
                      </a:r>
                      <a:r>
                        <a:rPr lang="en-GB" sz="1200" baseline="0" dirty="0"/>
                        <a:t> </a:t>
                      </a:r>
                      <a:r>
                        <a:rPr lang="en-GB" sz="1200" dirty="0"/>
                        <a:t>this nation and how Britain has influenced and been influenced by the wider world</a:t>
                      </a:r>
                      <a:endParaRPr lang="en-US" sz="1200" dirty="0"/>
                    </a:p>
                  </a:txBody>
                  <a:tcPr>
                    <a:solidFill>
                      <a:schemeClr val="accent1">
                        <a:lumMod val="20000"/>
                        <a:lumOff val="80000"/>
                      </a:schemeClr>
                    </a:solidFill>
                  </a:tcPr>
                </a:tc>
                <a:extLst>
                  <a:ext uri="{0D108BD9-81ED-4DB2-BD59-A6C34878D82A}">
                    <a16:rowId xmlns:a16="http://schemas.microsoft.com/office/drawing/2014/main" val="1771662387"/>
                  </a:ext>
                </a:extLst>
              </a:tr>
            </a:tbl>
          </a:graphicData>
        </a:graphic>
      </p:graphicFrame>
      <p:sp>
        <p:nvSpPr>
          <p:cNvPr id="24" name="TextBox 23">
            <a:extLst>
              <a:ext uri="{FF2B5EF4-FFF2-40B4-BE49-F238E27FC236}">
                <a16:creationId xmlns:a16="http://schemas.microsoft.com/office/drawing/2014/main" id="{9613AD5D-4AD3-52D8-9C43-7E3AFABA2242}"/>
              </a:ext>
            </a:extLst>
          </p:cNvPr>
          <p:cNvSpPr txBox="1"/>
          <p:nvPr/>
        </p:nvSpPr>
        <p:spPr>
          <a:xfrm>
            <a:off x="5182520" y="2590370"/>
            <a:ext cx="1828800" cy="1828800"/>
          </a:xfrm>
          <a:prstGeom prst="rect">
            <a:avLst/>
          </a:prstGeom>
          <a:noFill/>
        </p:spPr>
        <p:txBody>
          <a:bodyPr wrap="square" rtlCol="0">
            <a:spAutoFit/>
          </a:bodyPr>
          <a:lstStyle/>
          <a:p>
            <a:pPr algn="l"/>
            <a:endParaRPr lang="en-US" dirty="0"/>
          </a:p>
        </p:txBody>
      </p:sp>
      <p:pic>
        <p:nvPicPr>
          <p:cNvPr id="27" name="Picture 27">
            <a:extLst>
              <a:ext uri="{FF2B5EF4-FFF2-40B4-BE49-F238E27FC236}">
                <a16:creationId xmlns:a16="http://schemas.microsoft.com/office/drawing/2014/main" id="{CEC86652-C5D0-16C6-4845-214E8E9656BA}"/>
              </a:ext>
            </a:extLst>
          </p:cNvPr>
          <p:cNvPicPr>
            <a:picLocks noChangeAspect="1"/>
          </p:cNvPicPr>
          <p:nvPr/>
        </p:nvPicPr>
        <p:blipFill rotWithShape="1">
          <a:blip r:embed="rId4">
            <a:extLst>
              <a:ext uri="{28A0092B-C50C-407E-A947-70E740481C1C}">
                <a14:useLocalDpi xmlns:a14="http://schemas.microsoft.com/office/drawing/2010/main" val="0"/>
              </a:ext>
            </a:extLst>
          </a:blip>
          <a:srcRect l="16914" t="6508" r="15887" b="15504"/>
          <a:stretch/>
        </p:blipFill>
        <p:spPr>
          <a:xfrm rot="183640">
            <a:off x="3521916" y="377683"/>
            <a:ext cx="3128986" cy="3205480"/>
          </a:xfrm>
          <a:prstGeom prst="rect">
            <a:avLst/>
          </a:prstGeom>
        </p:spPr>
      </p:pic>
      <p:sp>
        <p:nvSpPr>
          <p:cNvPr id="28" name="TextBox 27">
            <a:extLst>
              <a:ext uri="{FF2B5EF4-FFF2-40B4-BE49-F238E27FC236}">
                <a16:creationId xmlns:a16="http://schemas.microsoft.com/office/drawing/2014/main" id="{FF4E2B29-4372-C120-FD7B-8DA36BEDAF49}"/>
              </a:ext>
            </a:extLst>
          </p:cNvPr>
          <p:cNvSpPr txBox="1"/>
          <p:nvPr/>
        </p:nvSpPr>
        <p:spPr>
          <a:xfrm>
            <a:off x="3857516" y="889428"/>
            <a:ext cx="2430338" cy="3970318"/>
          </a:xfrm>
          <a:prstGeom prst="rect">
            <a:avLst/>
          </a:prstGeom>
          <a:noFill/>
        </p:spPr>
        <p:txBody>
          <a:bodyPr wrap="square" rtlCol="0">
            <a:spAutoFit/>
          </a:bodyPr>
          <a:lstStyle/>
          <a:p>
            <a:pPr algn="ctr"/>
            <a:r>
              <a:rPr lang="en-GB" sz="1200" b="1" dirty="0"/>
              <a:t>Key Vocabulary</a:t>
            </a:r>
            <a:r>
              <a:rPr lang="en-GB" sz="1200" b="1" dirty="0">
                <a:solidFill>
                  <a:schemeClr val="bg1"/>
                </a:solidFill>
              </a:rPr>
              <a:t> </a:t>
            </a:r>
          </a:p>
          <a:p>
            <a:r>
              <a:rPr lang="en-GB" sz="1200" b="1" dirty="0"/>
              <a:t>Era </a:t>
            </a:r>
            <a:r>
              <a:rPr lang="en-GB" sz="1200" dirty="0"/>
              <a:t>-  an important period of history </a:t>
            </a:r>
            <a:r>
              <a:rPr lang="en-GB" sz="1200" b="1" dirty="0"/>
              <a:t>Empire -</a:t>
            </a:r>
            <a:r>
              <a:rPr lang="en-GB" sz="1200" dirty="0"/>
              <a:t> a group of territories or peoples under one ruler </a:t>
            </a:r>
          </a:p>
          <a:p>
            <a:r>
              <a:rPr lang="en-GB" sz="1200" b="1" dirty="0"/>
              <a:t>Monarch</a:t>
            </a:r>
            <a:r>
              <a:rPr lang="en-GB" sz="1200" dirty="0"/>
              <a:t> - a person who reigns over a kingdom or empire </a:t>
            </a:r>
          </a:p>
          <a:p>
            <a:r>
              <a:rPr lang="en-GB" sz="1200" b="1" dirty="0"/>
              <a:t>Reign</a:t>
            </a:r>
            <a:r>
              <a:rPr lang="en-GB" sz="1200" dirty="0"/>
              <a:t> - the time during which a monarch rules </a:t>
            </a:r>
          </a:p>
          <a:p>
            <a:r>
              <a:rPr lang="en-GB" sz="1200" b="1" dirty="0"/>
              <a:t>Census -</a:t>
            </a:r>
            <a:r>
              <a:rPr lang="en-GB" sz="1200" dirty="0"/>
              <a:t> the process by which a government counts its people </a:t>
            </a:r>
            <a:r>
              <a:rPr lang="en-GB" sz="1200" b="1" dirty="0"/>
              <a:t>Pauper - </a:t>
            </a:r>
            <a:r>
              <a:rPr lang="en-GB" sz="1200" dirty="0"/>
              <a:t>a very poor person </a:t>
            </a:r>
          </a:p>
          <a:p>
            <a:r>
              <a:rPr lang="en-GB" sz="1200" b="1" dirty="0"/>
              <a:t>Rural</a:t>
            </a:r>
            <a:r>
              <a:rPr lang="en-GB" sz="1200" dirty="0"/>
              <a:t> - areas which are not towns or cities</a:t>
            </a:r>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solidFill>
                <a:schemeClr val="bg1"/>
              </a:solidFill>
            </a:endParaRPr>
          </a:p>
        </p:txBody>
      </p:sp>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186296" y="3803003"/>
            <a:ext cx="1800225" cy="2543175"/>
          </a:xfrm>
          <a:prstGeom prst="rect">
            <a:avLst/>
          </a:prstGeom>
          <a:ln w="228600" cap="sq" cmpd="thickThin">
            <a:solidFill>
              <a:srgbClr val="000000"/>
            </a:solidFill>
            <a:prstDash val="solid"/>
            <a:miter lim="800000"/>
          </a:ln>
          <a:effectLst>
            <a:innerShdw blurRad="76200">
              <a:srgbClr val="000000"/>
            </a:innerShdw>
          </a:effectLst>
        </p:spPr>
      </p:pic>
      <p:pic>
        <p:nvPicPr>
          <p:cNvPr id="3" name="Picture 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469756" y="1124417"/>
            <a:ext cx="2495550" cy="1838325"/>
          </a:xfrm>
          <a:prstGeom prst="rect">
            <a:avLst/>
          </a:prstGeom>
        </p:spPr>
      </p:pic>
    </p:spTree>
    <p:extLst>
      <p:ext uri="{BB962C8B-B14F-4D97-AF65-F5344CB8AC3E}">
        <p14:creationId xmlns:p14="http://schemas.microsoft.com/office/powerpoint/2010/main" val="3531030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95e602c3-ac30-4948-9009-691947a0aec4"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755DC795A83AD4E8CDA3E0E6439A6EF" ma:contentTypeVersion="15" ma:contentTypeDescription="Create a new document." ma:contentTypeScope="" ma:versionID="f26ce905688bc206bb610f26605ba908">
  <xsd:schema xmlns:xsd="http://www.w3.org/2001/XMLSchema" xmlns:xs="http://www.w3.org/2001/XMLSchema" xmlns:p="http://schemas.microsoft.com/office/2006/metadata/properties" xmlns:ns3="95e602c3-ac30-4948-9009-691947a0aec4" xmlns:ns4="75dae19c-733a-4c55-84e6-65b91dcedde0" targetNamespace="http://schemas.microsoft.com/office/2006/metadata/properties" ma:root="true" ma:fieldsID="d7144c879e0c214210106c3816a5705c" ns3:_="" ns4:_="">
    <xsd:import namespace="95e602c3-ac30-4948-9009-691947a0aec4"/>
    <xsd:import namespace="75dae19c-733a-4c55-84e6-65b91dcedde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element ref="ns3:MediaServiceLocation"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e602c3-ac30-4948-9009-691947a0ae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5dae19c-733a-4c55-84e6-65b91dcedde0"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3516D55-57F9-4BAB-ABAE-665E0F602CC9}">
  <ds:schemaRefs>
    <ds:schemaRef ds:uri="http://schemas.microsoft.com/sharepoint/v3/contenttype/forms"/>
  </ds:schemaRefs>
</ds:datastoreItem>
</file>

<file path=customXml/itemProps2.xml><?xml version="1.0" encoding="utf-8"?>
<ds:datastoreItem xmlns:ds="http://schemas.openxmlformats.org/officeDocument/2006/customXml" ds:itemID="{2020A875-6E3A-44CF-95C7-AB20DA4C8554}">
  <ds:schemaRefs>
    <ds:schemaRef ds:uri="http://schemas.microsoft.com/office/infopath/2007/PartnerControls"/>
    <ds:schemaRef ds:uri="http://schemas.microsoft.com/office/2006/metadata/properties"/>
    <ds:schemaRef ds:uri="http://schemas.microsoft.com/office/2006/documentManagement/types"/>
    <ds:schemaRef ds:uri="75dae19c-733a-4c55-84e6-65b91dcedde0"/>
    <ds:schemaRef ds:uri="http://purl.org/dc/elements/1.1/"/>
    <ds:schemaRef ds:uri="http://purl.org/dc/terms/"/>
    <ds:schemaRef ds:uri="http://schemas.openxmlformats.org/package/2006/metadata/core-properties"/>
    <ds:schemaRef ds:uri="95e602c3-ac30-4948-9009-691947a0aec4"/>
    <ds:schemaRef ds:uri="http://www.w3.org/XML/1998/namespace"/>
    <ds:schemaRef ds:uri="http://purl.org/dc/dcmitype/"/>
  </ds:schemaRefs>
</ds:datastoreItem>
</file>

<file path=customXml/itemProps3.xml><?xml version="1.0" encoding="utf-8"?>
<ds:datastoreItem xmlns:ds="http://schemas.openxmlformats.org/officeDocument/2006/customXml" ds:itemID="{BA4BF879-5FFD-49F1-ACBE-5154F7CF97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e602c3-ac30-4948-9009-691947a0aec4"/>
    <ds:schemaRef ds:uri="75dae19c-733a-4c55-84e6-65b91dcedde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475</Words>
  <Application>Microsoft Office PowerPoint</Application>
  <PresentationFormat>Widescreen</PresentationFormat>
  <Paragraphs>39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Carina Phillips</dc:creator>
  <cp:lastModifiedBy>9313854 office.3854</cp:lastModifiedBy>
  <cp:revision>11</cp:revision>
  <dcterms:created xsi:type="dcterms:W3CDTF">2023-03-23T10:05:22Z</dcterms:created>
  <dcterms:modified xsi:type="dcterms:W3CDTF">2025-11-11T09:46:36Z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0x010100C755DC795A83AD4E8CDA3E0E6439A6EF</vt:lpwstr>
  </property>
</Properties>
</file>